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2366" autoAdjust="0"/>
  </p:normalViewPr>
  <p:slideViewPr>
    <p:cSldViewPr snapToGrid="0">
      <p:cViewPr varScale="1">
        <p:scale>
          <a:sx n="75" d="100"/>
          <a:sy n="75" d="100"/>
        </p:scale>
        <p:origin x="902"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E39C74-3289-4788-A6B8-CDA84EFBCEDE}" type="doc">
      <dgm:prSet loTypeId="urn:microsoft.com/office/officeart/2005/8/layout/default" loCatId="list" qsTypeId="urn:microsoft.com/office/officeart/2005/8/quickstyle/simple1" qsCatId="simple" csTypeId="urn:microsoft.com/office/officeart/2005/8/colors/colorful3" csCatId="colorful"/>
      <dgm:spPr/>
      <dgm:t>
        <a:bodyPr/>
        <a:lstStyle/>
        <a:p>
          <a:endParaRPr lang="en-US"/>
        </a:p>
      </dgm:t>
    </dgm:pt>
    <dgm:pt modelId="{464EC9B5-5D21-460A-B738-84C364FC410B}">
      <dgm:prSet custT="1"/>
      <dgm:spPr/>
      <dgm:t>
        <a:bodyPr/>
        <a:lstStyle/>
        <a:p>
          <a:r>
            <a:rPr lang="en-US" sz="3200" dirty="0"/>
            <a:t>Faith in God</a:t>
          </a:r>
        </a:p>
      </dgm:t>
    </dgm:pt>
    <dgm:pt modelId="{3DB4DCF9-011E-4070-B90B-63B306EAEBFD}" type="parTrans" cxnId="{3736FD1B-DCC4-492D-86CA-A079CC16E386}">
      <dgm:prSet/>
      <dgm:spPr/>
      <dgm:t>
        <a:bodyPr/>
        <a:lstStyle/>
        <a:p>
          <a:endParaRPr lang="en-US" sz="3200"/>
        </a:p>
      </dgm:t>
    </dgm:pt>
    <dgm:pt modelId="{26B8959A-4FAC-415E-BCB1-0F2DD9406435}" type="sibTrans" cxnId="{3736FD1B-DCC4-492D-86CA-A079CC16E386}">
      <dgm:prSet/>
      <dgm:spPr/>
      <dgm:t>
        <a:bodyPr/>
        <a:lstStyle/>
        <a:p>
          <a:endParaRPr lang="en-US" sz="3200"/>
        </a:p>
      </dgm:t>
    </dgm:pt>
    <dgm:pt modelId="{CE442514-1176-4497-B1D9-23BDDA99C062}">
      <dgm:prSet custT="1"/>
      <dgm:spPr/>
      <dgm:t>
        <a:bodyPr/>
        <a:lstStyle/>
        <a:p>
          <a:r>
            <a:rPr lang="en-US" sz="3200"/>
            <a:t>A Spirit of Obedience</a:t>
          </a:r>
        </a:p>
      </dgm:t>
    </dgm:pt>
    <dgm:pt modelId="{FE930452-B807-4E56-8D4C-D5462F023710}" type="parTrans" cxnId="{FEA8C6A8-AEE7-4F67-A1B3-13D71F8E4B4D}">
      <dgm:prSet/>
      <dgm:spPr/>
      <dgm:t>
        <a:bodyPr/>
        <a:lstStyle/>
        <a:p>
          <a:endParaRPr lang="en-US" sz="3200"/>
        </a:p>
      </dgm:t>
    </dgm:pt>
    <dgm:pt modelId="{71F24E84-BEBE-471A-9F4F-9C3E0472A073}" type="sibTrans" cxnId="{FEA8C6A8-AEE7-4F67-A1B3-13D71F8E4B4D}">
      <dgm:prSet/>
      <dgm:spPr/>
      <dgm:t>
        <a:bodyPr/>
        <a:lstStyle/>
        <a:p>
          <a:endParaRPr lang="en-US" sz="3200"/>
        </a:p>
      </dgm:t>
    </dgm:pt>
    <dgm:pt modelId="{0D100CF9-2A42-4B2B-88FC-6C08E1284FF6}">
      <dgm:prSet custT="1"/>
      <dgm:spPr/>
      <dgm:t>
        <a:bodyPr/>
        <a:lstStyle/>
        <a:p>
          <a:r>
            <a:rPr lang="en-US" sz="3200"/>
            <a:t>Discernment of God’s timing</a:t>
          </a:r>
        </a:p>
      </dgm:t>
    </dgm:pt>
    <dgm:pt modelId="{1948686A-1385-4944-8411-1A75825B05EB}" type="parTrans" cxnId="{2151867D-AF5F-4123-A190-36BDC9D9A6E7}">
      <dgm:prSet/>
      <dgm:spPr/>
      <dgm:t>
        <a:bodyPr/>
        <a:lstStyle/>
        <a:p>
          <a:endParaRPr lang="en-US" sz="3200"/>
        </a:p>
      </dgm:t>
    </dgm:pt>
    <dgm:pt modelId="{FFA14185-C9BE-442D-8631-EF0EF2B764C0}" type="sibTrans" cxnId="{2151867D-AF5F-4123-A190-36BDC9D9A6E7}">
      <dgm:prSet/>
      <dgm:spPr/>
      <dgm:t>
        <a:bodyPr/>
        <a:lstStyle/>
        <a:p>
          <a:endParaRPr lang="en-US" sz="3200"/>
        </a:p>
      </dgm:t>
    </dgm:pt>
    <dgm:pt modelId="{5B4FC92E-5B95-4D8B-BBA8-BDBFFE8F32BB}">
      <dgm:prSet custT="1"/>
      <dgm:spPr/>
      <dgm:t>
        <a:bodyPr/>
        <a:lstStyle/>
        <a:p>
          <a:r>
            <a:rPr lang="en-US" sz="3200"/>
            <a:t>Determination to wait</a:t>
          </a:r>
        </a:p>
      </dgm:t>
    </dgm:pt>
    <dgm:pt modelId="{9F2708DF-3A6D-4D5C-ABD8-605D64BBFFAC}" type="parTrans" cxnId="{10118843-1AAE-4BBC-9C90-5E90DB7E20BC}">
      <dgm:prSet/>
      <dgm:spPr/>
      <dgm:t>
        <a:bodyPr/>
        <a:lstStyle/>
        <a:p>
          <a:endParaRPr lang="en-US" sz="3200"/>
        </a:p>
      </dgm:t>
    </dgm:pt>
    <dgm:pt modelId="{AAAE1D55-A558-4782-AE8E-5A9422041811}" type="sibTrans" cxnId="{10118843-1AAE-4BBC-9C90-5E90DB7E20BC}">
      <dgm:prSet/>
      <dgm:spPr/>
      <dgm:t>
        <a:bodyPr/>
        <a:lstStyle/>
        <a:p>
          <a:endParaRPr lang="en-US" sz="3200"/>
        </a:p>
      </dgm:t>
    </dgm:pt>
    <dgm:pt modelId="{D6FB7FA6-262C-4606-8DB5-7F1288C5BA5B}" type="pres">
      <dgm:prSet presAssocID="{C4E39C74-3289-4788-A6B8-CDA84EFBCEDE}" presName="diagram" presStyleCnt="0">
        <dgm:presLayoutVars>
          <dgm:dir/>
          <dgm:resizeHandles val="exact"/>
        </dgm:presLayoutVars>
      </dgm:prSet>
      <dgm:spPr/>
    </dgm:pt>
    <dgm:pt modelId="{3016C327-734A-413F-8956-0ACCF74DD216}" type="pres">
      <dgm:prSet presAssocID="{464EC9B5-5D21-460A-B738-84C364FC410B}" presName="node" presStyleLbl="node1" presStyleIdx="0" presStyleCnt="4">
        <dgm:presLayoutVars>
          <dgm:bulletEnabled val="1"/>
        </dgm:presLayoutVars>
      </dgm:prSet>
      <dgm:spPr/>
    </dgm:pt>
    <dgm:pt modelId="{C66AAB0F-727D-40DB-B4A2-75F496B43E27}" type="pres">
      <dgm:prSet presAssocID="{26B8959A-4FAC-415E-BCB1-0F2DD9406435}" presName="sibTrans" presStyleCnt="0"/>
      <dgm:spPr/>
    </dgm:pt>
    <dgm:pt modelId="{27CEC7C7-40F1-4DA7-A54D-760CF56FD7FC}" type="pres">
      <dgm:prSet presAssocID="{CE442514-1176-4497-B1D9-23BDDA99C062}" presName="node" presStyleLbl="node1" presStyleIdx="1" presStyleCnt="4">
        <dgm:presLayoutVars>
          <dgm:bulletEnabled val="1"/>
        </dgm:presLayoutVars>
      </dgm:prSet>
      <dgm:spPr/>
    </dgm:pt>
    <dgm:pt modelId="{F4A1FA22-0388-406A-83B1-B89AC30946C2}" type="pres">
      <dgm:prSet presAssocID="{71F24E84-BEBE-471A-9F4F-9C3E0472A073}" presName="sibTrans" presStyleCnt="0"/>
      <dgm:spPr/>
    </dgm:pt>
    <dgm:pt modelId="{16BAD470-65FC-4F4F-ADE0-F63D514BC555}" type="pres">
      <dgm:prSet presAssocID="{0D100CF9-2A42-4B2B-88FC-6C08E1284FF6}" presName="node" presStyleLbl="node1" presStyleIdx="2" presStyleCnt="4">
        <dgm:presLayoutVars>
          <dgm:bulletEnabled val="1"/>
        </dgm:presLayoutVars>
      </dgm:prSet>
      <dgm:spPr/>
    </dgm:pt>
    <dgm:pt modelId="{382D20EA-8E1F-4673-AFE8-6CBFAD242F43}" type="pres">
      <dgm:prSet presAssocID="{FFA14185-C9BE-442D-8631-EF0EF2B764C0}" presName="sibTrans" presStyleCnt="0"/>
      <dgm:spPr/>
    </dgm:pt>
    <dgm:pt modelId="{BD017D20-A8A5-4816-9FD4-69D3E062EC9B}" type="pres">
      <dgm:prSet presAssocID="{5B4FC92E-5B95-4D8B-BBA8-BDBFFE8F32BB}" presName="node" presStyleLbl="node1" presStyleIdx="3" presStyleCnt="4">
        <dgm:presLayoutVars>
          <dgm:bulletEnabled val="1"/>
        </dgm:presLayoutVars>
      </dgm:prSet>
      <dgm:spPr/>
    </dgm:pt>
  </dgm:ptLst>
  <dgm:cxnLst>
    <dgm:cxn modelId="{3736FD1B-DCC4-492D-86CA-A079CC16E386}" srcId="{C4E39C74-3289-4788-A6B8-CDA84EFBCEDE}" destId="{464EC9B5-5D21-460A-B738-84C364FC410B}" srcOrd="0" destOrd="0" parTransId="{3DB4DCF9-011E-4070-B90B-63B306EAEBFD}" sibTransId="{26B8959A-4FAC-415E-BCB1-0F2DD9406435}"/>
    <dgm:cxn modelId="{10118843-1AAE-4BBC-9C90-5E90DB7E20BC}" srcId="{C4E39C74-3289-4788-A6B8-CDA84EFBCEDE}" destId="{5B4FC92E-5B95-4D8B-BBA8-BDBFFE8F32BB}" srcOrd="3" destOrd="0" parTransId="{9F2708DF-3A6D-4D5C-ABD8-605D64BBFFAC}" sibTransId="{AAAE1D55-A558-4782-AE8E-5A9422041811}"/>
    <dgm:cxn modelId="{5850334B-BC85-4D86-8A4C-AE7C712F4281}" type="presOf" srcId="{CE442514-1176-4497-B1D9-23BDDA99C062}" destId="{27CEC7C7-40F1-4DA7-A54D-760CF56FD7FC}" srcOrd="0" destOrd="0" presId="urn:microsoft.com/office/officeart/2005/8/layout/default"/>
    <dgm:cxn modelId="{2151867D-AF5F-4123-A190-36BDC9D9A6E7}" srcId="{C4E39C74-3289-4788-A6B8-CDA84EFBCEDE}" destId="{0D100CF9-2A42-4B2B-88FC-6C08E1284FF6}" srcOrd="2" destOrd="0" parTransId="{1948686A-1385-4944-8411-1A75825B05EB}" sibTransId="{FFA14185-C9BE-442D-8631-EF0EF2B764C0}"/>
    <dgm:cxn modelId="{9746A280-8F39-457C-9813-6943F2DE011B}" type="presOf" srcId="{0D100CF9-2A42-4B2B-88FC-6C08E1284FF6}" destId="{16BAD470-65FC-4F4F-ADE0-F63D514BC555}" srcOrd="0" destOrd="0" presId="urn:microsoft.com/office/officeart/2005/8/layout/default"/>
    <dgm:cxn modelId="{4ABC0C82-98C8-4875-B103-0D039949358D}" type="presOf" srcId="{5B4FC92E-5B95-4D8B-BBA8-BDBFFE8F32BB}" destId="{BD017D20-A8A5-4816-9FD4-69D3E062EC9B}" srcOrd="0" destOrd="0" presId="urn:microsoft.com/office/officeart/2005/8/layout/default"/>
    <dgm:cxn modelId="{FEA8C6A8-AEE7-4F67-A1B3-13D71F8E4B4D}" srcId="{C4E39C74-3289-4788-A6B8-CDA84EFBCEDE}" destId="{CE442514-1176-4497-B1D9-23BDDA99C062}" srcOrd="1" destOrd="0" parTransId="{FE930452-B807-4E56-8D4C-D5462F023710}" sibTransId="{71F24E84-BEBE-471A-9F4F-9C3E0472A073}"/>
    <dgm:cxn modelId="{285605BA-BE81-49F2-B411-4EE33FE41E07}" type="presOf" srcId="{464EC9B5-5D21-460A-B738-84C364FC410B}" destId="{3016C327-734A-413F-8956-0ACCF74DD216}" srcOrd="0" destOrd="0" presId="urn:microsoft.com/office/officeart/2005/8/layout/default"/>
    <dgm:cxn modelId="{F6B311FD-529C-4B7E-97D1-4E46F2D9E0D9}" type="presOf" srcId="{C4E39C74-3289-4788-A6B8-CDA84EFBCEDE}" destId="{D6FB7FA6-262C-4606-8DB5-7F1288C5BA5B}" srcOrd="0" destOrd="0" presId="urn:microsoft.com/office/officeart/2005/8/layout/default"/>
    <dgm:cxn modelId="{C294D774-14F7-4716-9C3C-AC2BD5C7C88C}" type="presParOf" srcId="{D6FB7FA6-262C-4606-8DB5-7F1288C5BA5B}" destId="{3016C327-734A-413F-8956-0ACCF74DD216}" srcOrd="0" destOrd="0" presId="urn:microsoft.com/office/officeart/2005/8/layout/default"/>
    <dgm:cxn modelId="{B0767FF7-B07C-4D08-B562-0A8C86999736}" type="presParOf" srcId="{D6FB7FA6-262C-4606-8DB5-7F1288C5BA5B}" destId="{C66AAB0F-727D-40DB-B4A2-75F496B43E27}" srcOrd="1" destOrd="0" presId="urn:microsoft.com/office/officeart/2005/8/layout/default"/>
    <dgm:cxn modelId="{78E6F944-A0A1-4DFC-A33A-888C57C94BEA}" type="presParOf" srcId="{D6FB7FA6-262C-4606-8DB5-7F1288C5BA5B}" destId="{27CEC7C7-40F1-4DA7-A54D-760CF56FD7FC}" srcOrd="2" destOrd="0" presId="urn:microsoft.com/office/officeart/2005/8/layout/default"/>
    <dgm:cxn modelId="{3FADD5DA-2BDC-4BF5-8AEB-EFD1A82DDDBC}" type="presParOf" srcId="{D6FB7FA6-262C-4606-8DB5-7F1288C5BA5B}" destId="{F4A1FA22-0388-406A-83B1-B89AC30946C2}" srcOrd="3" destOrd="0" presId="urn:microsoft.com/office/officeart/2005/8/layout/default"/>
    <dgm:cxn modelId="{CCE4E325-2A87-4CDC-AD6C-922529B7E542}" type="presParOf" srcId="{D6FB7FA6-262C-4606-8DB5-7F1288C5BA5B}" destId="{16BAD470-65FC-4F4F-ADE0-F63D514BC555}" srcOrd="4" destOrd="0" presId="urn:microsoft.com/office/officeart/2005/8/layout/default"/>
    <dgm:cxn modelId="{2EFEE54E-1356-4B48-9C5F-B396C23166C7}" type="presParOf" srcId="{D6FB7FA6-262C-4606-8DB5-7F1288C5BA5B}" destId="{382D20EA-8E1F-4673-AFE8-6CBFAD242F43}" srcOrd="5" destOrd="0" presId="urn:microsoft.com/office/officeart/2005/8/layout/default"/>
    <dgm:cxn modelId="{86B61222-7273-47AB-97DA-6143667D24B6}" type="presParOf" srcId="{D6FB7FA6-262C-4606-8DB5-7F1288C5BA5B}" destId="{BD017D20-A8A5-4816-9FD4-69D3E062EC9B}"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C4C4AF4-173E-4CBC-9D32-590BA8F938B3}" type="doc">
      <dgm:prSet loTypeId="urn:microsoft.com/office/officeart/2008/layout/VerticalCurvedList" loCatId="list" qsTypeId="urn:microsoft.com/office/officeart/2005/8/quickstyle/simple1" qsCatId="simple" csTypeId="urn:microsoft.com/office/officeart/2005/8/colors/accent3_2" csCatId="accent3"/>
      <dgm:spPr/>
      <dgm:t>
        <a:bodyPr/>
        <a:lstStyle/>
        <a:p>
          <a:endParaRPr lang="en-US"/>
        </a:p>
      </dgm:t>
    </dgm:pt>
    <dgm:pt modelId="{1E2A56A3-3B3C-4C2A-99C0-A0C722BAA392}">
      <dgm:prSet custT="1"/>
      <dgm:spPr/>
      <dgm:t>
        <a:bodyPr/>
        <a:lstStyle/>
        <a:p>
          <a:pPr algn="l"/>
          <a:r>
            <a:rPr lang="en-US" sz="4000" dirty="0"/>
            <a:t>Loyalty</a:t>
          </a:r>
        </a:p>
      </dgm:t>
    </dgm:pt>
    <dgm:pt modelId="{2DB55EE4-F49F-4B07-87A1-97DD1EFC095B}" type="parTrans" cxnId="{5D19539E-9D15-4CE4-B24B-20C109BBD437}">
      <dgm:prSet/>
      <dgm:spPr/>
      <dgm:t>
        <a:bodyPr/>
        <a:lstStyle/>
        <a:p>
          <a:pPr algn="l"/>
          <a:endParaRPr lang="en-US" sz="3200"/>
        </a:p>
      </dgm:t>
    </dgm:pt>
    <dgm:pt modelId="{C09A4EBC-204F-439E-816F-3614CCD34B02}" type="sibTrans" cxnId="{5D19539E-9D15-4CE4-B24B-20C109BBD437}">
      <dgm:prSet/>
      <dgm:spPr/>
      <dgm:t>
        <a:bodyPr/>
        <a:lstStyle/>
        <a:p>
          <a:pPr algn="l"/>
          <a:endParaRPr lang="en-US" sz="3200"/>
        </a:p>
      </dgm:t>
    </dgm:pt>
    <dgm:pt modelId="{A88566D2-D8A2-473E-97AF-FDBDFB3E8939}">
      <dgm:prSet custT="1"/>
      <dgm:spPr/>
      <dgm:t>
        <a:bodyPr/>
        <a:lstStyle/>
        <a:p>
          <a:pPr algn="l"/>
          <a:r>
            <a:rPr lang="en-US" sz="4000"/>
            <a:t>Trustworthy </a:t>
          </a:r>
        </a:p>
      </dgm:t>
    </dgm:pt>
    <dgm:pt modelId="{C287EDED-940A-4915-80DB-50353A8A9DE3}" type="parTrans" cxnId="{D213FB9B-1939-43F7-8044-AB127910314D}">
      <dgm:prSet/>
      <dgm:spPr/>
      <dgm:t>
        <a:bodyPr/>
        <a:lstStyle/>
        <a:p>
          <a:pPr algn="l"/>
          <a:endParaRPr lang="en-US" sz="3200"/>
        </a:p>
      </dgm:t>
    </dgm:pt>
    <dgm:pt modelId="{D6F47F64-9951-4966-8B84-5E364E83E76E}" type="sibTrans" cxnId="{D213FB9B-1939-43F7-8044-AB127910314D}">
      <dgm:prSet/>
      <dgm:spPr/>
      <dgm:t>
        <a:bodyPr/>
        <a:lstStyle/>
        <a:p>
          <a:pPr algn="l"/>
          <a:endParaRPr lang="en-US" sz="3200"/>
        </a:p>
      </dgm:t>
    </dgm:pt>
    <dgm:pt modelId="{4ADEB578-AB51-4735-8760-377357C2B676}">
      <dgm:prSet custT="1"/>
      <dgm:spPr/>
      <dgm:t>
        <a:bodyPr/>
        <a:lstStyle/>
        <a:p>
          <a:pPr algn="l"/>
          <a:r>
            <a:rPr lang="en-US" sz="4000"/>
            <a:t>Steadfast in Love</a:t>
          </a:r>
        </a:p>
      </dgm:t>
    </dgm:pt>
    <dgm:pt modelId="{3D2FD93F-42F3-4714-ABC0-5911DDEF3C9E}" type="parTrans" cxnId="{93825B49-BDF9-49BC-BF65-30702FD8EA5F}">
      <dgm:prSet/>
      <dgm:spPr/>
      <dgm:t>
        <a:bodyPr/>
        <a:lstStyle/>
        <a:p>
          <a:pPr algn="l"/>
          <a:endParaRPr lang="en-US" sz="3200"/>
        </a:p>
      </dgm:t>
    </dgm:pt>
    <dgm:pt modelId="{DE919DDB-B215-44C5-8D52-6B9E8B51585B}" type="sibTrans" cxnId="{93825B49-BDF9-49BC-BF65-30702FD8EA5F}">
      <dgm:prSet/>
      <dgm:spPr/>
      <dgm:t>
        <a:bodyPr/>
        <a:lstStyle/>
        <a:p>
          <a:pPr algn="l"/>
          <a:endParaRPr lang="en-US" sz="3200"/>
        </a:p>
      </dgm:t>
    </dgm:pt>
    <dgm:pt modelId="{A1EB3623-19BE-41F9-9260-0F322964E9E0}">
      <dgm:prSet custT="1"/>
      <dgm:spPr/>
      <dgm:t>
        <a:bodyPr/>
        <a:lstStyle/>
        <a:p>
          <a:pPr algn="l"/>
          <a:r>
            <a:rPr lang="en-US" sz="4000"/>
            <a:t>Patience </a:t>
          </a:r>
        </a:p>
      </dgm:t>
    </dgm:pt>
    <dgm:pt modelId="{7BBEEB7A-1BD6-4D3F-838F-80EBD242AEF7}" type="parTrans" cxnId="{6663CD98-7D2E-443B-B417-93EBB1AA14A0}">
      <dgm:prSet/>
      <dgm:spPr/>
      <dgm:t>
        <a:bodyPr/>
        <a:lstStyle/>
        <a:p>
          <a:pPr algn="l"/>
          <a:endParaRPr lang="en-US" sz="3200"/>
        </a:p>
      </dgm:t>
    </dgm:pt>
    <dgm:pt modelId="{381908C3-5C61-4ADC-9288-ABD3C8356567}" type="sibTrans" cxnId="{6663CD98-7D2E-443B-B417-93EBB1AA14A0}">
      <dgm:prSet/>
      <dgm:spPr/>
      <dgm:t>
        <a:bodyPr/>
        <a:lstStyle/>
        <a:p>
          <a:pPr algn="l"/>
          <a:endParaRPr lang="en-US" sz="3200"/>
        </a:p>
      </dgm:t>
    </dgm:pt>
    <dgm:pt modelId="{826D906C-1A9F-4E7C-9B2F-A38AE339828F}">
      <dgm:prSet custT="1"/>
      <dgm:spPr/>
      <dgm:t>
        <a:bodyPr/>
        <a:lstStyle/>
        <a:p>
          <a:pPr algn="l"/>
          <a:r>
            <a:rPr lang="en-US" sz="4000"/>
            <a:t>Commitment </a:t>
          </a:r>
        </a:p>
      </dgm:t>
    </dgm:pt>
    <dgm:pt modelId="{C0871082-8294-481D-96AC-133BC7B1EE6C}" type="parTrans" cxnId="{CE5D83DA-F6CE-413B-97F5-89627D12D839}">
      <dgm:prSet/>
      <dgm:spPr/>
      <dgm:t>
        <a:bodyPr/>
        <a:lstStyle/>
        <a:p>
          <a:pPr algn="l"/>
          <a:endParaRPr lang="en-US" sz="3200"/>
        </a:p>
      </dgm:t>
    </dgm:pt>
    <dgm:pt modelId="{676ADD19-68AC-4EF1-9A40-F4FDEA480981}" type="sibTrans" cxnId="{CE5D83DA-F6CE-413B-97F5-89627D12D839}">
      <dgm:prSet/>
      <dgm:spPr/>
      <dgm:t>
        <a:bodyPr/>
        <a:lstStyle/>
        <a:p>
          <a:pPr algn="l"/>
          <a:endParaRPr lang="en-US" sz="3200"/>
        </a:p>
      </dgm:t>
    </dgm:pt>
    <dgm:pt modelId="{A2FED8D6-F7BD-42F7-9D59-C606A97C72AF}">
      <dgm:prSet custT="1"/>
      <dgm:spPr/>
      <dgm:t>
        <a:bodyPr/>
        <a:lstStyle/>
        <a:p>
          <a:pPr algn="l"/>
          <a:r>
            <a:rPr lang="en-US" sz="4000"/>
            <a:t>Endurance</a:t>
          </a:r>
        </a:p>
      </dgm:t>
    </dgm:pt>
    <dgm:pt modelId="{3596F450-CF98-4C4E-92DE-2ABD5AA8EA9F}" type="parTrans" cxnId="{4EB2C7A6-C45A-467B-904A-945D13B2C38B}">
      <dgm:prSet/>
      <dgm:spPr/>
      <dgm:t>
        <a:bodyPr/>
        <a:lstStyle/>
        <a:p>
          <a:pPr algn="l"/>
          <a:endParaRPr lang="en-US" sz="3200"/>
        </a:p>
      </dgm:t>
    </dgm:pt>
    <dgm:pt modelId="{CC5EDEC2-6071-491D-A37A-B0F0EC4AEC85}" type="sibTrans" cxnId="{4EB2C7A6-C45A-467B-904A-945D13B2C38B}">
      <dgm:prSet/>
      <dgm:spPr/>
      <dgm:t>
        <a:bodyPr/>
        <a:lstStyle/>
        <a:p>
          <a:pPr algn="l"/>
          <a:endParaRPr lang="en-US" sz="3200"/>
        </a:p>
      </dgm:t>
    </dgm:pt>
    <dgm:pt modelId="{9F071DB1-117D-4344-9D95-0DED6BC0B7B0}" type="pres">
      <dgm:prSet presAssocID="{6C4C4AF4-173E-4CBC-9D32-590BA8F938B3}" presName="Name0" presStyleCnt="0">
        <dgm:presLayoutVars>
          <dgm:chMax val="7"/>
          <dgm:chPref val="7"/>
          <dgm:dir/>
        </dgm:presLayoutVars>
      </dgm:prSet>
      <dgm:spPr/>
    </dgm:pt>
    <dgm:pt modelId="{21049362-5F89-4136-9A98-C51E47E12C14}" type="pres">
      <dgm:prSet presAssocID="{6C4C4AF4-173E-4CBC-9D32-590BA8F938B3}" presName="Name1" presStyleCnt="0"/>
      <dgm:spPr/>
    </dgm:pt>
    <dgm:pt modelId="{835D88A9-54A7-4042-B9AF-130347047956}" type="pres">
      <dgm:prSet presAssocID="{6C4C4AF4-173E-4CBC-9D32-590BA8F938B3}" presName="cycle" presStyleCnt="0"/>
      <dgm:spPr/>
    </dgm:pt>
    <dgm:pt modelId="{2B5686EE-8461-4B6F-B662-19E93C50D6D2}" type="pres">
      <dgm:prSet presAssocID="{6C4C4AF4-173E-4CBC-9D32-590BA8F938B3}" presName="srcNode" presStyleLbl="node1" presStyleIdx="0" presStyleCnt="6"/>
      <dgm:spPr/>
    </dgm:pt>
    <dgm:pt modelId="{47E6172F-50ED-4E41-ADB7-E7BF281D3EA4}" type="pres">
      <dgm:prSet presAssocID="{6C4C4AF4-173E-4CBC-9D32-590BA8F938B3}" presName="conn" presStyleLbl="parChTrans1D2" presStyleIdx="0" presStyleCnt="1"/>
      <dgm:spPr/>
    </dgm:pt>
    <dgm:pt modelId="{611C1DC9-B13F-44A4-BDD3-EEF47427514A}" type="pres">
      <dgm:prSet presAssocID="{6C4C4AF4-173E-4CBC-9D32-590BA8F938B3}" presName="extraNode" presStyleLbl="node1" presStyleIdx="0" presStyleCnt="6"/>
      <dgm:spPr/>
    </dgm:pt>
    <dgm:pt modelId="{FF6D6E89-FFF4-4031-AF6F-96B1E5369690}" type="pres">
      <dgm:prSet presAssocID="{6C4C4AF4-173E-4CBC-9D32-590BA8F938B3}" presName="dstNode" presStyleLbl="node1" presStyleIdx="0" presStyleCnt="6"/>
      <dgm:spPr/>
    </dgm:pt>
    <dgm:pt modelId="{7B266930-50DC-4329-BCF0-875CD1CB62FE}" type="pres">
      <dgm:prSet presAssocID="{1E2A56A3-3B3C-4C2A-99C0-A0C722BAA392}" presName="text_1" presStyleLbl="node1" presStyleIdx="0" presStyleCnt="6">
        <dgm:presLayoutVars>
          <dgm:bulletEnabled val="1"/>
        </dgm:presLayoutVars>
      </dgm:prSet>
      <dgm:spPr/>
    </dgm:pt>
    <dgm:pt modelId="{6750E9E3-224D-403D-B233-A17BB312E7E3}" type="pres">
      <dgm:prSet presAssocID="{1E2A56A3-3B3C-4C2A-99C0-A0C722BAA392}" presName="accent_1" presStyleCnt="0"/>
      <dgm:spPr/>
    </dgm:pt>
    <dgm:pt modelId="{F4295D0B-B529-4818-90B6-E96030601186}" type="pres">
      <dgm:prSet presAssocID="{1E2A56A3-3B3C-4C2A-99C0-A0C722BAA392}" presName="accentRepeatNode" presStyleLbl="solidFgAcc1" presStyleIdx="0" presStyleCnt="6"/>
      <dgm:spPr/>
    </dgm:pt>
    <dgm:pt modelId="{EE5A4AEA-2525-4BE9-B7A3-F371D6C5930A}" type="pres">
      <dgm:prSet presAssocID="{A88566D2-D8A2-473E-97AF-FDBDFB3E8939}" presName="text_2" presStyleLbl="node1" presStyleIdx="1" presStyleCnt="6">
        <dgm:presLayoutVars>
          <dgm:bulletEnabled val="1"/>
        </dgm:presLayoutVars>
      </dgm:prSet>
      <dgm:spPr/>
    </dgm:pt>
    <dgm:pt modelId="{7695BBA6-0800-4407-ADD7-EE971F8F8252}" type="pres">
      <dgm:prSet presAssocID="{A88566D2-D8A2-473E-97AF-FDBDFB3E8939}" presName="accent_2" presStyleCnt="0"/>
      <dgm:spPr/>
    </dgm:pt>
    <dgm:pt modelId="{6AA7BF3E-79D0-449F-8ED5-B28EDF942BB4}" type="pres">
      <dgm:prSet presAssocID="{A88566D2-D8A2-473E-97AF-FDBDFB3E8939}" presName="accentRepeatNode" presStyleLbl="solidFgAcc1" presStyleIdx="1" presStyleCnt="6"/>
      <dgm:spPr/>
    </dgm:pt>
    <dgm:pt modelId="{B763B4BE-A0D6-4C35-AE4C-E7FAEDCEA189}" type="pres">
      <dgm:prSet presAssocID="{4ADEB578-AB51-4735-8760-377357C2B676}" presName="text_3" presStyleLbl="node1" presStyleIdx="2" presStyleCnt="6">
        <dgm:presLayoutVars>
          <dgm:bulletEnabled val="1"/>
        </dgm:presLayoutVars>
      </dgm:prSet>
      <dgm:spPr/>
    </dgm:pt>
    <dgm:pt modelId="{5DD8167F-23C1-48DB-A6B4-5EA2946207A7}" type="pres">
      <dgm:prSet presAssocID="{4ADEB578-AB51-4735-8760-377357C2B676}" presName="accent_3" presStyleCnt="0"/>
      <dgm:spPr/>
    </dgm:pt>
    <dgm:pt modelId="{5D2AC2C6-6F4F-47D3-93CE-663A86E2D049}" type="pres">
      <dgm:prSet presAssocID="{4ADEB578-AB51-4735-8760-377357C2B676}" presName="accentRepeatNode" presStyleLbl="solidFgAcc1" presStyleIdx="2" presStyleCnt="6"/>
      <dgm:spPr/>
    </dgm:pt>
    <dgm:pt modelId="{063E7BB1-DC76-42A5-9BBC-1C0D031AA874}" type="pres">
      <dgm:prSet presAssocID="{A1EB3623-19BE-41F9-9260-0F322964E9E0}" presName="text_4" presStyleLbl="node1" presStyleIdx="3" presStyleCnt="6">
        <dgm:presLayoutVars>
          <dgm:bulletEnabled val="1"/>
        </dgm:presLayoutVars>
      </dgm:prSet>
      <dgm:spPr/>
    </dgm:pt>
    <dgm:pt modelId="{E34BB074-096D-4921-8F8E-055BE23D17C3}" type="pres">
      <dgm:prSet presAssocID="{A1EB3623-19BE-41F9-9260-0F322964E9E0}" presName="accent_4" presStyleCnt="0"/>
      <dgm:spPr/>
    </dgm:pt>
    <dgm:pt modelId="{A2B29692-DE5A-4AB4-9624-4D40CD2500FB}" type="pres">
      <dgm:prSet presAssocID="{A1EB3623-19BE-41F9-9260-0F322964E9E0}" presName="accentRepeatNode" presStyleLbl="solidFgAcc1" presStyleIdx="3" presStyleCnt="6"/>
      <dgm:spPr/>
    </dgm:pt>
    <dgm:pt modelId="{B8F73065-4673-49CD-9F71-244B8C5DD945}" type="pres">
      <dgm:prSet presAssocID="{826D906C-1A9F-4E7C-9B2F-A38AE339828F}" presName="text_5" presStyleLbl="node1" presStyleIdx="4" presStyleCnt="6">
        <dgm:presLayoutVars>
          <dgm:bulletEnabled val="1"/>
        </dgm:presLayoutVars>
      </dgm:prSet>
      <dgm:spPr/>
    </dgm:pt>
    <dgm:pt modelId="{5034341B-7D22-4DB9-81AD-37E8D39BA894}" type="pres">
      <dgm:prSet presAssocID="{826D906C-1A9F-4E7C-9B2F-A38AE339828F}" presName="accent_5" presStyleCnt="0"/>
      <dgm:spPr/>
    </dgm:pt>
    <dgm:pt modelId="{7E1444A4-18E4-4F72-8CD8-B94ED2AA82E9}" type="pres">
      <dgm:prSet presAssocID="{826D906C-1A9F-4E7C-9B2F-A38AE339828F}" presName="accentRepeatNode" presStyleLbl="solidFgAcc1" presStyleIdx="4" presStyleCnt="6"/>
      <dgm:spPr/>
    </dgm:pt>
    <dgm:pt modelId="{725964A7-81D3-4B2D-A9A0-581D79AB92EF}" type="pres">
      <dgm:prSet presAssocID="{A2FED8D6-F7BD-42F7-9D59-C606A97C72AF}" presName="text_6" presStyleLbl="node1" presStyleIdx="5" presStyleCnt="6">
        <dgm:presLayoutVars>
          <dgm:bulletEnabled val="1"/>
        </dgm:presLayoutVars>
      </dgm:prSet>
      <dgm:spPr/>
    </dgm:pt>
    <dgm:pt modelId="{9D592024-DD3E-45A7-83C3-DE761D108429}" type="pres">
      <dgm:prSet presAssocID="{A2FED8D6-F7BD-42F7-9D59-C606A97C72AF}" presName="accent_6" presStyleCnt="0"/>
      <dgm:spPr/>
    </dgm:pt>
    <dgm:pt modelId="{0A35EDBD-4245-4177-BDDA-D41DC828C35B}" type="pres">
      <dgm:prSet presAssocID="{A2FED8D6-F7BD-42F7-9D59-C606A97C72AF}" presName="accentRepeatNode" presStyleLbl="solidFgAcc1" presStyleIdx="5" presStyleCnt="6"/>
      <dgm:spPr/>
    </dgm:pt>
  </dgm:ptLst>
  <dgm:cxnLst>
    <dgm:cxn modelId="{EEAA0C1C-F093-4233-AC41-BFCAB00B596D}" type="presOf" srcId="{A88566D2-D8A2-473E-97AF-FDBDFB3E8939}" destId="{EE5A4AEA-2525-4BE9-B7A3-F371D6C5930A}" srcOrd="0" destOrd="0" presId="urn:microsoft.com/office/officeart/2008/layout/VerticalCurvedList"/>
    <dgm:cxn modelId="{2370C429-46A7-4834-8B1B-442936E557E5}" type="presOf" srcId="{C09A4EBC-204F-439E-816F-3614CCD34B02}" destId="{47E6172F-50ED-4E41-ADB7-E7BF281D3EA4}" srcOrd="0" destOrd="0" presId="urn:microsoft.com/office/officeart/2008/layout/VerticalCurvedList"/>
    <dgm:cxn modelId="{B901DA32-EDA0-47E8-8613-9D0A5EAE94DF}" type="presOf" srcId="{6C4C4AF4-173E-4CBC-9D32-590BA8F938B3}" destId="{9F071DB1-117D-4344-9D95-0DED6BC0B7B0}" srcOrd="0" destOrd="0" presId="urn:microsoft.com/office/officeart/2008/layout/VerticalCurvedList"/>
    <dgm:cxn modelId="{7189AD66-DEDC-45A2-A5CE-158A77CA1883}" type="presOf" srcId="{1E2A56A3-3B3C-4C2A-99C0-A0C722BAA392}" destId="{7B266930-50DC-4329-BCF0-875CD1CB62FE}" srcOrd="0" destOrd="0" presId="urn:microsoft.com/office/officeart/2008/layout/VerticalCurvedList"/>
    <dgm:cxn modelId="{93825B49-BDF9-49BC-BF65-30702FD8EA5F}" srcId="{6C4C4AF4-173E-4CBC-9D32-590BA8F938B3}" destId="{4ADEB578-AB51-4735-8760-377357C2B676}" srcOrd="2" destOrd="0" parTransId="{3D2FD93F-42F3-4714-ABC0-5911DDEF3C9E}" sibTransId="{DE919DDB-B215-44C5-8D52-6B9E8B51585B}"/>
    <dgm:cxn modelId="{5DBAFB4C-1777-4F2E-A3CB-6E90FDA52481}" type="presOf" srcId="{826D906C-1A9F-4E7C-9B2F-A38AE339828F}" destId="{B8F73065-4673-49CD-9F71-244B8C5DD945}" srcOrd="0" destOrd="0" presId="urn:microsoft.com/office/officeart/2008/layout/VerticalCurvedList"/>
    <dgm:cxn modelId="{4C260282-D788-4913-830D-24294C1696B9}" type="presOf" srcId="{4ADEB578-AB51-4735-8760-377357C2B676}" destId="{B763B4BE-A0D6-4C35-AE4C-E7FAEDCEA189}" srcOrd="0" destOrd="0" presId="urn:microsoft.com/office/officeart/2008/layout/VerticalCurvedList"/>
    <dgm:cxn modelId="{CF217691-1125-495B-8AEB-898255EF98FF}" type="presOf" srcId="{A1EB3623-19BE-41F9-9260-0F322964E9E0}" destId="{063E7BB1-DC76-42A5-9BBC-1C0D031AA874}" srcOrd="0" destOrd="0" presId="urn:microsoft.com/office/officeart/2008/layout/VerticalCurvedList"/>
    <dgm:cxn modelId="{6663CD98-7D2E-443B-B417-93EBB1AA14A0}" srcId="{6C4C4AF4-173E-4CBC-9D32-590BA8F938B3}" destId="{A1EB3623-19BE-41F9-9260-0F322964E9E0}" srcOrd="3" destOrd="0" parTransId="{7BBEEB7A-1BD6-4D3F-838F-80EBD242AEF7}" sibTransId="{381908C3-5C61-4ADC-9288-ABD3C8356567}"/>
    <dgm:cxn modelId="{D213FB9B-1939-43F7-8044-AB127910314D}" srcId="{6C4C4AF4-173E-4CBC-9D32-590BA8F938B3}" destId="{A88566D2-D8A2-473E-97AF-FDBDFB3E8939}" srcOrd="1" destOrd="0" parTransId="{C287EDED-940A-4915-80DB-50353A8A9DE3}" sibTransId="{D6F47F64-9951-4966-8B84-5E364E83E76E}"/>
    <dgm:cxn modelId="{5D19539E-9D15-4CE4-B24B-20C109BBD437}" srcId="{6C4C4AF4-173E-4CBC-9D32-590BA8F938B3}" destId="{1E2A56A3-3B3C-4C2A-99C0-A0C722BAA392}" srcOrd="0" destOrd="0" parTransId="{2DB55EE4-F49F-4B07-87A1-97DD1EFC095B}" sibTransId="{C09A4EBC-204F-439E-816F-3614CCD34B02}"/>
    <dgm:cxn modelId="{4EB2C7A6-C45A-467B-904A-945D13B2C38B}" srcId="{6C4C4AF4-173E-4CBC-9D32-590BA8F938B3}" destId="{A2FED8D6-F7BD-42F7-9D59-C606A97C72AF}" srcOrd="5" destOrd="0" parTransId="{3596F450-CF98-4C4E-92DE-2ABD5AA8EA9F}" sibTransId="{CC5EDEC2-6071-491D-A37A-B0F0EC4AEC85}"/>
    <dgm:cxn modelId="{D0B93FA9-75FB-46CB-A255-4DEC6B3107F9}" type="presOf" srcId="{A2FED8D6-F7BD-42F7-9D59-C606A97C72AF}" destId="{725964A7-81D3-4B2D-A9A0-581D79AB92EF}" srcOrd="0" destOrd="0" presId="urn:microsoft.com/office/officeart/2008/layout/VerticalCurvedList"/>
    <dgm:cxn modelId="{CE5D83DA-F6CE-413B-97F5-89627D12D839}" srcId="{6C4C4AF4-173E-4CBC-9D32-590BA8F938B3}" destId="{826D906C-1A9F-4E7C-9B2F-A38AE339828F}" srcOrd="4" destOrd="0" parTransId="{C0871082-8294-481D-96AC-133BC7B1EE6C}" sibTransId="{676ADD19-68AC-4EF1-9A40-F4FDEA480981}"/>
    <dgm:cxn modelId="{2753269E-F1BC-4D03-BB09-9AF4FD691D66}" type="presParOf" srcId="{9F071DB1-117D-4344-9D95-0DED6BC0B7B0}" destId="{21049362-5F89-4136-9A98-C51E47E12C14}" srcOrd="0" destOrd="0" presId="urn:microsoft.com/office/officeart/2008/layout/VerticalCurvedList"/>
    <dgm:cxn modelId="{BAFC464C-3C19-485A-94F2-5E1AB16FEBC2}" type="presParOf" srcId="{21049362-5F89-4136-9A98-C51E47E12C14}" destId="{835D88A9-54A7-4042-B9AF-130347047956}" srcOrd="0" destOrd="0" presId="urn:microsoft.com/office/officeart/2008/layout/VerticalCurvedList"/>
    <dgm:cxn modelId="{6B47805B-0440-4B22-A26A-AA93DF110D81}" type="presParOf" srcId="{835D88A9-54A7-4042-B9AF-130347047956}" destId="{2B5686EE-8461-4B6F-B662-19E93C50D6D2}" srcOrd="0" destOrd="0" presId="urn:microsoft.com/office/officeart/2008/layout/VerticalCurvedList"/>
    <dgm:cxn modelId="{01E6EA6E-FB1C-42CC-A605-442981FF505E}" type="presParOf" srcId="{835D88A9-54A7-4042-B9AF-130347047956}" destId="{47E6172F-50ED-4E41-ADB7-E7BF281D3EA4}" srcOrd="1" destOrd="0" presId="urn:microsoft.com/office/officeart/2008/layout/VerticalCurvedList"/>
    <dgm:cxn modelId="{17443F7A-F66D-42B1-B9A4-061F91D8798F}" type="presParOf" srcId="{835D88A9-54A7-4042-B9AF-130347047956}" destId="{611C1DC9-B13F-44A4-BDD3-EEF47427514A}" srcOrd="2" destOrd="0" presId="urn:microsoft.com/office/officeart/2008/layout/VerticalCurvedList"/>
    <dgm:cxn modelId="{3C44E887-FB7B-45F5-B884-8AC4E999F740}" type="presParOf" srcId="{835D88A9-54A7-4042-B9AF-130347047956}" destId="{FF6D6E89-FFF4-4031-AF6F-96B1E5369690}" srcOrd="3" destOrd="0" presId="urn:microsoft.com/office/officeart/2008/layout/VerticalCurvedList"/>
    <dgm:cxn modelId="{54CFBEBF-0A07-4E8D-A068-DA78E705BCA4}" type="presParOf" srcId="{21049362-5F89-4136-9A98-C51E47E12C14}" destId="{7B266930-50DC-4329-BCF0-875CD1CB62FE}" srcOrd="1" destOrd="0" presId="urn:microsoft.com/office/officeart/2008/layout/VerticalCurvedList"/>
    <dgm:cxn modelId="{50A92269-92AE-450E-978A-814B507C7E0E}" type="presParOf" srcId="{21049362-5F89-4136-9A98-C51E47E12C14}" destId="{6750E9E3-224D-403D-B233-A17BB312E7E3}" srcOrd="2" destOrd="0" presId="urn:microsoft.com/office/officeart/2008/layout/VerticalCurvedList"/>
    <dgm:cxn modelId="{5CC48372-1DDC-422F-BC2A-8FB3C054E03F}" type="presParOf" srcId="{6750E9E3-224D-403D-B233-A17BB312E7E3}" destId="{F4295D0B-B529-4818-90B6-E96030601186}" srcOrd="0" destOrd="0" presId="urn:microsoft.com/office/officeart/2008/layout/VerticalCurvedList"/>
    <dgm:cxn modelId="{34DE0F59-B37D-4994-9EB9-208163A5F97A}" type="presParOf" srcId="{21049362-5F89-4136-9A98-C51E47E12C14}" destId="{EE5A4AEA-2525-4BE9-B7A3-F371D6C5930A}" srcOrd="3" destOrd="0" presId="urn:microsoft.com/office/officeart/2008/layout/VerticalCurvedList"/>
    <dgm:cxn modelId="{C89C9965-2AF5-4684-B873-61D3A9799A03}" type="presParOf" srcId="{21049362-5F89-4136-9A98-C51E47E12C14}" destId="{7695BBA6-0800-4407-ADD7-EE971F8F8252}" srcOrd="4" destOrd="0" presId="urn:microsoft.com/office/officeart/2008/layout/VerticalCurvedList"/>
    <dgm:cxn modelId="{21CE8AD7-6C5A-4CD6-BB14-64492608C537}" type="presParOf" srcId="{7695BBA6-0800-4407-ADD7-EE971F8F8252}" destId="{6AA7BF3E-79D0-449F-8ED5-B28EDF942BB4}" srcOrd="0" destOrd="0" presId="urn:microsoft.com/office/officeart/2008/layout/VerticalCurvedList"/>
    <dgm:cxn modelId="{B27B0BAA-ED58-42D0-BECF-A4C02819FEA6}" type="presParOf" srcId="{21049362-5F89-4136-9A98-C51E47E12C14}" destId="{B763B4BE-A0D6-4C35-AE4C-E7FAEDCEA189}" srcOrd="5" destOrd="0" presId="urn:microsoft.com/office/officeart/2008/layout/VerticalCurvedList"/>
    <dgm:cxn modelId="{3F0C2C09-740A-4EF4-BA01-5DFF76C24F9B}" type="presParOf" srcId="{21049362-5F89-4136-9A98-C51E47E12C14}" destId="{5DD8167F-23C1-48DB-A6B4-5EA2946207A7}" srcOrd="6" destOrd="0" presId="urn:microsoft.com/office/officeart/2008/layout/VerticalCurvedList"/>
    <dgm:cxn modelId="{C90EC0FC-E513-4242-875A-5486DC7360D3}" type="presParOf" srcId="{5DD8167F-23C1-48DB-A6B4-5EA2946207A7}" destId="{5D2AC2C6-6F4F-47D3-93CE-663A86E2D049}" srcOrd="0" destOrd="0" presId="urn:microsoft.com/office/officeart/2008/layout/VerticalCurvedList"/>
    <dgm:cxn modelId="{819F5E2B-DC9C-42F7-A01D-523D1BB13274}" type="presParOf" srcId="{21049362-5F89-4136-9A98-C51E47E12C14}" destId="{063E7BB1-DC76-42A5-9BBC-1C0D031AA874}" srcOrd="7" destOrd="0" presId="urn:microsoft.com/office/officeart/2008/layout/VerticalCurvedList"/>
    <dgm:cxn modelId="{4074916E-15AB-4296-A820-D6961A25404D}" type="presParOf" srcId="{21049362-5F89-4136-9A98-C51E47E12C14}" destId="{E34BB074-096D-4921-8F8E-055BE23D17C3}" srcOrd="8" destOrd="0" presId="urn:microsoft.com/office/officeart/2008/layout/VerticalCurvedList"/>
    <dgm:cxn modelId="{D0FD3FFD-F496-4F13-8ED4-58CF436E9464}" type="presParOf" srcId="{E34BB074-096D-4921-8F8E-055BE23D17C3}" destId="{A2B29692-DE5A-4AB4-9624-4D40CD2500FB}" srcOrd="0" destOrd="0" presId="urn:microsoft.com/office/officeart/2008/layout/VerticalCurvedList"/>
    <dgm:cxn modelId="{198CE59E-2779-41C8-826F-7E46E4594807}" type="presParOf" srcId="{21049362-5F89-4136-9A98-C51E47E12C14}" destId="{B8F73065-4673-49CD-9F71-244B8C5DD945}" srcOrd="9" destOrd="0" presId="urn:microsoft.com/office/officeart/2008/layout/VerticalCurvedList"/>
    <dgm:cxn modelId="{E7B6D129-D6B7-472C-AFC3-3C95FBB9495C}" type="presParOf" srcId="{21049362-5F89-4136-9A98-C51E47E12C14}" destId="{5034341B-7D22-4DB9-81AD-37E8D39BA894}" srcOrd="10" destOrd="0" presId="urn:microsoft.com/office/officeart/2008/layout/VerticalCurvedList"/>
    <dgm:cxn modelId="{C24B8E2E-F51A-4D35-8C82-A8374C23E713}" type="presParOf" srcId="{5034341B-7D22-4DB9-81AD-37E8D39BA894}" destId="{7E1444A4-18E4-4F72-8CD8-B94ED2AA82E9}" srcOrd="0" destOrd="0" presId="urn:microsoft.com/office/officeart/2008/layout/VerticalCurvedList"/>
    <dgm:cxn modelId="{F4EBC001-F1C1-4A58-BD5A-D5FDF36D189A}" type="presParOf" srcId="{21049362-5F89-4136-9A98-C51E47E12C14}" destId="{725964A7-81D3-4B2D-A9A0-581D79AB92EF}" srcOrd="11" destOrd="0" presId="urn:microsoft.com/office/officeart/2008/layout/VerticalCurvedList"/>
    <dgm:cxn modelId="{2026CB4B-FFBC-4ACA-8A5C-CA25EF13D650}" type="presParOf" srcId="{21049362-5F89-4136-9A98-C51E47E12C14}" destId="{9D592024-DD3E-45A7-83C3-DE761D108429}" srcOrd="12" destOrd="0" presId="urn:microsoft.com/office/officeart/2008/layout/VerticalCurvedList"/>
    <dgm:cxn modelId="{A15F905B-6D48-4CFA-9E88-570C97EA8323}" type="presParOf" srcId="{9D592024-DD3E-45A7-83C3-DE761D108429}" destId="{0A35EDBD-4245-4177-BDDA-D41DC828C35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16C327-734A-413F-8956-0ACCF74DD216}">
      <dsp:nvSpPr>
        <dsp:cNvPr id="0" name=""/>
        <dsp:cNvSpPr/>
      </dsp:nvSpPr>
      <dsp:spPr>
        <a:xfrm>
          <a:off x="930" y="678109"/>
          <a:ext cx="3627685" cy="2176611"/>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Faith in God</a:t>
          </a:r>
        </a:p>
      </dsp:txBody>
      <dsp:txXfrm>
        <a:off x="930" y="678109"/>
        <a:ext cx="3627685" cy="2176611"/>
      </dsp:txXfrm>
    </dsp:sp>
    <dsp:sp modelId="{27CEC7C7-40F1-4DA7-A54D-760CF56FD7FC}">
      <dsp:nvSpPr>
        <dsp:cNvPr id="0" name=""/>
        <dsp:cNvSpPr/>
      </dsp:nvSpPr>
      <dsp:spPr>
        <a:xfrm>
          <a:off x="3991384" y="678109"/>
          <a:ext cx="3627685" cy="2176611"/>
        </a:xfrm>
        <a:prstGeom prst="rect">
          <a:avLst/>
        </a:prstGeom>
        <a:solidFill>
          <a:schemeClr val="accent3">
            <a:hueOff val="1372388"/>
            <a:satOff val="8237"/>
            <a:lumOff val="627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a:t>A Spirit of Obedience</a:t>
          </a:r>
        </a:p>
      </dsp:txBody>
      <dsp:txXfrm>
        <a:off x="3991384" y="678109"/>
        <a:ext cx="3627685" cy="2176611"/>
      </dsp:txXfrm>
    </dsp:sp>
    <dsp:sp modelId="{16BAD470-65FC-4F4F-ADE0-F63D514BC555}">
      <dsp:nvSpPr>
        <dsp:cNvPr id="0" name=""/>
        <dsp:cNvSpPr/>
      </dsp:nvSpPr>
      <dsp:spPr>
        <a:xfrm>
          <a:off x="930" y="3217489"/>
          <a:ext cx="3627685" cy="2176611"/>
        </a:xfrm>
        <a:prstGeom prst="rect">
          <a:avLst/>
        </a:prstGeom>
        <a:solidFill>
          <a:schemeClr val="accent3">
            <a:hueOff val="2744775"/>
            <a:satOff val="16475"/>
            <a:lumOff val="1255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a:t>Discernment of God’s timing</a:t>
          </a:r>
        </a:p>
      </dsp:txBody>
      <dsp:txXfrm>
        <a:off x="930" y="3217489"/>
        <a:ext cx="3627685" cy="2176611"/>
      </dsp:txXfrm>
    </dsp:sp>
    <dsp:sp modelId="{BD017D20-A8A5-4816-9FD4-69D3E062EC9B}">
      <dsp:nvSpPr>
        <dsp:cNvPr id="0" name=""/>
        <dsp:cNvSpPr/>
      </dsp:nvSpPr>
      <dsp:spPr>
        <a:xfrm>
          <a:off x="3991384" y="3217489"/>
          <a:ext cx="3627685" cy="2176611"/>
        </a:xfrm>
        <a:prstGeom prst="rect">
          <a:avLst/>
        </a:prstGeom>
        <a:solidFill>
          <a:schemeClr val="accent3">
            <a:hueOff val="4117163"/>
            <a:satOff val="24712"/>
            <a:lumOff val="1882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a:t>Determination to wait</a:t>
          </a:r>
        </a:p>
      </dsp:txBody>
      <dsp:txXfrm>
        <a:off x="3991384" y="3217489"/>
        <a:ext cx="3627685" cy="217661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E6172F-50ED-4E41-ADB7-E7BF281D3EA4}">
      <dsp:nvSpPr>
        <dsp:cNvPr id="0" name=""/>
        <dsp:cNvSpPr/>
      </dsp:nvSpPr>
      <dsp:spPr>
        <a:xfrm>
          <a:off x="-6272582" y="-959545"/>
          <a:ext cx="7466451" cy="7466451"/>
        </a:xfrm>
        <a:prstGeom prst="blockArc">
          <a:avLst>
            <a:gd name="adj1" fmla="val 18900000"/>
            <a:gd name="adj2" fmla="val 2700000"/>
            <a:gd name="adj3" fmla="val 289"/>
          </a:avLst>
        </a:prstGeom>
        <a:noFill/>
        <a:ln w="19050" cap="flat" cmpd="sng" algn="ctr">
          <a:solidFill>
            <a:schemeClr val="accent3">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B266930-50DC-4329-BCF0-875CD1CB62FE}">
      <dsp:nvSpPr>
        <dsp:cNvPr id="0" name=""/>
        <dsp:cNvSpPr/>
      </dsp:nvSpPr>
      <dsp:spPr>
        <a:xfrm>
          <a:off x="444501" y="292123"/>
          <a:ext cx="10678283" cy="584026"/>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3571"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kern="1200" dirty="0"/>
            <a:t>Loyalty</a:t>
          </a:r>
        </a:p>
      </dsp:txBody>
      <dsp:txXfrm>
        <a:off x="444501" y="292123"/>
        <a:ext cx="10678283" cy="584026"/>
      </dsp:txXfrm>
    </dsp:sp>
    <dsp:sp modelId="{F4295D0B-B529-4818-90B6-E96030601186}">
      <dsp:nvSpPr>
        <dsp:cNvPr id="0" name=""/>
        <dsp:cNvSpPr/>
      </dsp:nvSpPr>
      <dsp:spPr>
        <a:xfrm>
          <a:off x="79485" y="219120"/>
          <a:ext cx="730032" cy="730032"/>
        </a:xfrm>
        <a:prstGeom prst="ellipse">
          <a:avLst/>
        </a:prstGeom>
        <a:solidFill>
          <a:schemeClr val="lt1">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E5A4AEA-2525-4BE9-B7A3-F371D6C5930A}">
      <dsp:nvSpPr>
        <dsp:cNvPr id="0" name=""/>
        <dsp:cNvSpPr/>
      </dsp:nvSpPr>
      <dsp:spPr>
        <a:xfrm>
          <a:off x="924902" y="1168052"/>
          <a:ext cx="10197882" cy="584026"/>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3571"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kern="1200"/>
            <a:t>Trustworthy </a:t>
          </a:r>
        </a:p>
      </dsp:txBody>
      <dsp:txXfrm>
        <a:off x="924902" y="1168052"/>
        <a:ext cx="10197882" cy="584026"/>
      </dsp:txXfrm>
    </dsp:sp>
    <dsp:sp modelId="{6AA7BF3E-79D0-449F-8ED5-B28EDF942BB4}">
      <dsp:nvSpPr>
        <dsp:cNvPr id="0" name=""/>
        <dsp:cNvSpPr/>
      </dsp:nvSpPr>
      <dsp:spPr>
        <a:xfrm>
          <a:off x="559886" y="1095048"/>
          <a:ext cx="730032" cy="730032"/>
        </a:xfrm>
        <a:prstGeom prst="ellipse">
          <a:avLst/>
        </a:prstGeom>
        <a:solidFill>
          <a:schemeClr val="lt1">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763B4BE-A0D6-4C35-AE4C-E7FAEDCEA189}">
      <dsp:nvSpPr>
        <dsp:cNvPr id="0" name=""/>
        <dsp:cNvSpPr/>
      </dsp:nvSpPr>
      <dsp:spPr>
        <a:xfrm>
          <a:off x="1144578" y="2043980"/>
          <a:ext cx="9978207" cy="584026"/>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3571"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kern="1200"/>
            <a:t>Steadfast in Love</a:t>
          </a:r>
        </a:p>
      </dsp:txBody>
      <dsp:txXfrm>
        <a:off x="1144578" y="2043980"/>
        <a:ext cx="9978207" cy="584026"/>
      </dsp:txXfrm>
    </dsp:sp>
    <dsp:sp modelId="{5D2AC2C6-6F4F-47D3-93CE-663A86E2D049}">
      <dsp:nvSpPr>
        <dsp:cNvPr id="0" name=""/>
        <dsp:cNvSpPr/>
      </dsp:nvSpPr>
      <dsp:spPr>
        <a:xfrm>
          <a:off x="779561" y="1970977"/>
          <a:ext cx="730032" cy="730032"/>
        </a:xfrm>
        <a:prstGeom prst="ellipse">
          <a:avLst/>
        </a:prstGeom>
        <a:solidFill>
          <a:schemeClr val="lt1">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63E7BB1-DC76-42A5-9BBC-1C0D031AA874}">
      <dsp:nvSpPr>
        <dsp:cNvPr id="0" name=""/>
        <dsp:cNvSpPr/>
      </dsp:nvSpPr>
      <dsp:spPr>
        <a:xfrm>
          <a:off x="1144578" y="2919353"/>
          <a:ext cx="9978207" cy="584026"/>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3571"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kern="1200"/>
            <a:t>Patience </a:t>
          </a:r>
        </a:p>
      </dsp:txBody>
      <dsp:txXfrm>
        <a:off x="1144578" y="2919353"/>
        <a:ext cx="9978207" cy="584026"/>
      </dsp:txXfrm>
    </dsp:sp>
    <dsp:sp modelId="{A2B29692-DE5A-4AB4-9624-4D40CD2500FB}">
      <dsp:nvSpPr>
        <dsp:cNvPr id="0" name=""/>
        <dsp:cNvSpPr/>
      </dsp:nvSpPr>
      <dsp:spPr>
        <a:xfrm>
          <a:off x="779561" y="2846350"/>
          <a:ext cx="730032" cy="730032"/>
        </a:xfrm>
        <a:prstGeom prst="ellipse">
          <a:avLst/>
        </a:prstGeom>
        <a:solidFill>
          <a:schemeClr val="lt1">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8F73065-4673-49CD-9F71-244B8C5DD945}">
      <dsp:nvSpPr>
        <dsp:cNvPr id="0" name=""/>
        <dsp:cNvSpPr/>
      </dsp:nvSpPr>
      <dsp:spPr>
        <a:xfrm>
          <a:off x="924902" y="3795281"/>
          <a:ext cx="10197882" cy="584026"/>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3571"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kern="1200"/>
            <a:t>Commitment </a:t>
          </a:r>
        </a:p>
      </dsp:txBody>
      <dsp:txXfrm>
        <a:off x="924902" y="3795281"/>
        <a:ext cx="10197882" cy="584026"/>
      </dsp:txXfrm>
    </dsp:sp>
    <dsp:sp modelId="{7E1444A4-18E4-4F72-8CD8-B94ED2AA82E9}">
      <dsp:nvSpPr>
        <dsp:cNvPr id="0" name=""/>
        <dsp:cNvSpPr/>
      </dsp:nvSpPr>
      <dsp:spPr>
        <a:xfrm>
          <a:off x="559886" y="3722278"/>
          <a:ext cx="730032" cy="730032"/>
        </a:xfrm>
        <a:prstGeom prst="ellipse">
          <a:avLst/>
        </a:prstGeom>
        <a:solidFill>
          <a:schemeClr val="lt1">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25964A7-81D3-4B2D-A9A0-581D79AB92EF}">
      <dsp:nvSpPr>
        <dsp:cNvPr id="0" name=""/>
        <dsp:cNvSpPr/>
      </dsp:nvSpPr>
      <dsp:spPr>
        <a:xfrm>
          <a:off x="444501" y="4671209"/>
          <a:ext cx="10678283" cy="584026"/>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3571"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kern="1200"/>
            <a:t>Endurance</a:t>
          </a:r>
        </a:p>
      </dsp:txBody>
      <dsp:txXfrm>
        <a:off x="444501" y="4671209"/>
        <a:ext cx="10678283" cy="584026"/>
      </dsp:txXfrm>
    </dsp:sp>
    <dsp:sp modelId="{0A35EDBD-4245-4177-BDDA-D41DC828C35B}">
      <dsp:nvSpPr>
        <dsp:cNvPr id="0" name=""/>
        <dsp:cNvSpPr/>
      </dsp:nvSpPr>
      <dsp:spPr>
        <a:xfrm>
          <a:off x="79485" y="4598206"/>
          <a:ext cx="730032" cy="730032"/>
        </a:xfrm>
        <a:prstGeom prst="ellipse">
          <a:avLst/>
        </a:prstGeom>
        <a:solidFill>
          <a:schemeClr val="lt1">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svg>
</file>

<file path=ppt/media/image11.jpeg>
</file>

<file path=ppt/media/image12.jpeg>
</file>

<file path=ppt/media/image13.jpeg>
</file>

<file path=ppt/media/image14.jpeg>
</file>

<file path=ppt/media/image15.jpeg>
</file>

<file path=ppt/media/image16.png>
</file>

<file path=ppt/media/image17.svg>
</file>

<file path=ppt/media/image18.png>
</file>

<file path=ppt/media/image19.jpeg>
</file>

<file path=ppt/media/image2.jpeg>
</file>

<file path=ppt/media/image20.jpeg>
</file>

<file path=ppt/media/image21.jpeg>
</file>

<file path=ppt/media/image22.png>
</file>

<file path=ppt/media/image23.svg>
</file>

<file path=ppt/media/image24.jpeg>
</file>

<file path=ppt/media/image3.png>
</file>

<file path=ppt/media/image4.png>
</file>

<file path=ppt/media/image5.sv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344500-D6DA-46A6-BC3F-54C7247E5048}" type="datetimeFigureOut">
              <a:rPr lang="en-US" smtClean="0"/>
              <a:t>7/22/2025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5639B6-9633-4C06-A955-F5A322116A3B}" type="slidenum">
              <a:rPr lang="en-US" smtClean="0"/>
              <a:t>‹#›</a:t>
            </a:fld>
            <a:endParaRPr lang="en-US"/>
          </a:p>
        </p:txBody>
      </p:sp>
    </p:spTree>
    <p:extLst>
      <p:ext uri="{BB962C8B-B14F-4D97-AF65-F5344CB8AC3E}">
        <p14:creationId xmlns:p14="http://schemas.microsoft.com/office/powerpoint/2010/main" val="12215255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kern="1200" dirty="0">
                <a:solidFill>
                  <a:schemeClr val="tx1"/>
                </a:solidFill>
                <a:effectLst/>
                <a:latin typeface="+mn-lt"/>
                <a:ea typeface="+mn-ea"/>
                <a:cs typeface="+mn-cs"/>
              </a:rPr>
              <a:t>Faith in God –</a:t>
            </a:r>
            <a:r>
              <a:rPr lang="en-US" sz="1200" kern="1200" dirty="0">
                <a:solidFill>
                  <a:schemeClr val="tx1"/>
                </a:solidFill>
                <a:effectLst/>
                <a:latin typeface="+mn-lt"/>
                <a:ea typeface="+mn-ea"/>
                <a:cs typeface="+mn-cs"/>
              </a:rPr>
              <a:t>We must believe that He will always direct us because He has promised to do so.</a:t>
            </a:r>
          </a:p>
          <a:p>
            <a:pPr lvl="0"/>
            <a:r>
              <a:rPr lang="en-US" sz="1200" b="1" kern="1200" dirty="0">
                <a:solidFill>
                  <a:schemeClr val="tx1"/>
                </a:solidFill>
                <a:effectLst/>
                <a:latin typeface="+mn-lt"/>
                <a:ea typeface="+mn-ea"/>
                <a:cs typeface="+mn-cs"/>
              </a:rPr>
              <a:t>A Spirit of Obedience –</a:t>
            </a:r>
            <a:r>
              <a:rPr lang="en-US" sz="1200" kern="1200" dirty="0">
                <a:solidFill>
                  <a:schemeClr val="tx1"/>
                </a:solidFill>
                <a:effectLst/>
                <a:latin typeface="+mn-lt"/>
                <a:ea typeface="+mn-ea"/>
                <a:cs typeface="+mn-cs"/>
              </a:rPr>
              <a:t>To follow the Spirit’s guidance we must be willing to obey God and wait patiently</a:t>
            </a:r>
          </a:p>
          <a:p>
            <a:pPr lvl="0"/>
            <a:r>
              <a:rPr lang="en-US" sz="1200" b="1" kern="1200" dirty="0">
                <a:solidFill>
                  <a:schemeClr val="tx1"/>
                </a:solidFill>
                <a:effectLst/>
                <a:latin typeface="+mn-lt"/>
                <a:ea typeface="+mn-ea"/>
                <a:cs typeface="+mn-cs"/>
              </a:rPr>
              <a:t>Discernment of God’s timing –</a:t>
            </a:r>
            <a:r>
              <a:rPr lang="en-US" sz="1200" kern="1200" dirty="0">
                <a:solidFill>
                  <a:schemeClr val="tx1"/>
                </a:solidFill>
                <a:effectLst/>
                <a:latin typeface="+mn-lt"/>
                <a:ea typeface="+mn-ea"/>
                <a:cs typeface="+mn-cs"/>
              </a:rPr>
              <a:t>The Holy Spirit guides us regarding the proper timing for our requests, and if it is not presently God’s will for us, He also gives us the grace to wait.</a:t>
            </a:r>
          </a:p>
          <a:p>
            <a:pPr lvl="0"/>
            <a:r>
              <a:rPr lang="en-US" sz="1200" b="1" kern="1200" dirty="0">
                <a:solidFill>
                  <a:schemeClr val="tx1"/>
                </a:solidFill>
                <a:effectLst/>
                <a:latin typeface="+mn-lt"/>
                <a:ea typeface="+mn-ea"/>
                <a:cs typeface="+mn-cs"/>
              </a:rPr>
              <a:t>Determination to wait – </a:t>
            </a:r>
            <a:r>
              <a:rPr lang="en-US" sz="1200" kern="1200" dirty="0">
                <a:solidFill>
                  <a:schemeClr val="tx1"/>
                </a:solidFill>
                <a:effectLst/>
                <a:latin typeface="+mn-lt"/>
                <a:ea typeface="+mn-ea"/>
                <a:cs typeface="+mn-cs"/>
              </a:rPr>
              <a:t>In Psalm 32:8 God says ‘’I will instruct you and teach you in the way which you should go, I will counsel you with my eyes upon you’’. When we refuse to heed God’s counsel and plunge ahead in impatience, the outcome will never be what we intend. Waiting for as long as necessary until God in His wisdom tells us what to do is always a wiser decision and approach. Roman 8:25 – ‘’But if we hope for what we do not see, we wait for it with patience. Just as we believe in the Lord whom we cannot see’’.</a:t>
            </a:r>
          </a:p>
          <a:p>
            <a:endParaRPr lang="en-US" dirty="0"/>
          </a:p>
        </p:txBody>
      </p:sp>
      <p:sp>
        <p:nvSpPr>
          <p:cNvPr id="4" name="Slide Number Placeholder 3"/>
          <p:cNvSpPr>
            <a:spLocks noGrp="1"/>
          </p:cNvSpPr>
          <p:nvPr>
            <p:ph type="sldNum" sz="quarter" idx="5"/>
          </p:nvPr>
        </p:nvSpPr>
        <p:spPr/>
        <p:txBody>
          <a:bodyPr/>
          <a:lstStyle/>
          <a:p>
            <a:fld id="{6F5639B6-9633-4C06-A955-F5A322116A3B}" type="slidenum">
              <a:rPr lang="en-US" smtClean="0"/>
              <a:t>11</a:t>
            </a:fld>
            <a:endParaRPr lang="en-US"/>
          </a:p>
        </p:txBody>
      </p:sp>
    </p:spTree>
    <p:extLst>
      <p:ext uri="{BB962C8B-B14F-4D97-AF65-F5344CB8AC3E}">
        <p14:creationId xmlns:p14="http://schemas.microsoft.com/office/powerpoint/2010/main" val="3038585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Hebrews chapter eleven tells us about the kind of trust they had in God (Yahweh). Hebrews 11:1 ‘’Faith is the substance of things </a:t>
            </a:r>
            <a:r>
              <a:rPr lang="en-US" sz="1200" kern="1200" dirty="0" err="1">
                <a:solidFill>
                  <a:schemeClr val="tx1"/>
                </a:solidFill>
                <a:effectLst/>
                <a:latin typeface="+mn-lt"/>
                <a:ea typeface="+mn-ea"/>
                <a:cs typeface="+mn-cs"/>
              </a:rPr>
              <a:t>hopedfor</a:t>
            </a:r>
            <a:r>
              <a:rPr lang="en-US" sz="1200" kern="1200" dirty="0">
                <a:solidFill>
                  <a:schemeClr val="tx1"/>
                </a:solidFill>
                <a:effectLst/>
                <a:latin typeface="+mn-lt"/>
                <a:ea typeface="+mn-ea"/>
                <a:cs typeface="+mn-cs"/>
              </a:rPr>
              <a:t>, and evidence of things not seen’’. Abraham believed God and it was accounted to him for </a:t>
            </a:r>
            <a:r>
              <a:rPr lang="en-US" sz="1200" kern="1200" dirty="0" err="1">
                <a:solidFill>
                  <a:schemeClr val="tx1"/>
                </a:solidFill>
                <a:effectLst/>
                <a:latin typeface="+mn-lt"/>
                <a:ea typeface="+mn-ea"/>
                <a:cs typeface="+mn-cs"/>
              </a:rPr>
              <a:t>righteousness.Galatians</a:t>
            </a:r>
            <a:r>
              <a:rPr lang="en-US" sz="1200" kern="1200" dirty="0">
                <a:solidFill>
                  <a:schemeClr val="tx1"/>
                </a:solidFill>
                <a:effectLst/>
                <a:latin typeface="+mn-lt"/>
                <a:ea typeface="+mn-ea"/>
                <a:cs typeface="+mn-cs"/>
              </a:rPr>
              <a:t> 3:6; No body can be righteous before God without being faithful.</a:t>
            </a:r>
          </a:p>
          <a:p>
            <a:endParaRPr lang="en-US" dirty="0"/>
          </a:p>
        </p:txBody>
      </p:sp>
      <p:sp>
        <p:nvSpPr>
          <p:cNvPr id="4" name="Slide Number Placeholder 3"/>
          <p:cNvSpPr>
            <a:spLocks noGrp="1"/>
          </p:cNvSpPr>
          <p:nvPr>
            <p:ph type="sldNum" sz="quarter" idx="5"/>
          </p:nvPr>
        </p:nvSpPr>
        <p:spPr/>
        <p:txBody>
          <a:bodyPr/>
          <a:lstStyle/>
          <a:p>
            <a:fld id="{6F5639B6-9633-4C06-A955-F5A322116A3B}" type="slidenum">
              <a:rPr lang="en-US" smtClean="0"/>
              <a:t>15</a:t>
            </a:fld>
            <a:endParaRPr lang="en-US"/>
          </a:p>
        </p:txBody>
      </p:sp>
    </p:spTree>
    <p:extLst>
      <p:ext uri="{BB962C8B-B14F-4D97-AF65-F5344CB8AC3E}">
        <p14:creationId xmlns:p14="http://schemas.microsoft.com/office/powerpoint/2010/main" val="35349002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B49F6-2891-14C9-2268-19D5ABF9120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1C45D36-1C13-DCEC-461A-E3E3C32B8B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E76BB6A-A4EA-10BA-8C34-C556B105ED2F}"/>
              </a:ext>
            </a:extLst>
          </p:cNvPr>
          <p:cNvSpPr>
            <a:spLocks noGrp="1"/>
          </p:cNvSpPr>
          <p:nvPr>
            <p:ph type="dt" sz="half" idx="10"/>
          </p:nvPr>
        </p:nvSpPr>
        <p:spPr/>
        <p:txBody>
          <a:bodyPr/>
          <a:lstStyle/>
          <a:p>
            <a:fld id="{06DAA0ED-AA16-484D-9B5C-80DFD9541A0D}" type="datetimeFigureOut">
              <a:rPr lang="en-US" smtClean="0"/>
              <a:t>7/22/2025</a:t>
            </a:fld>
            <a:endParaRPr lang="en-US"/>
          </a:p>
        </p:txBody>
      </p:sp>
      <p:sp>
        <p:nvSpPr>
          <p:cNvPr id="5" name="Footer Placeholder 4">
            <a:extLst>
              <a:ext uri="{FF2B5EF4-FFF2-40B4-BE49-F238E27FC236}">
                <a16:creationId xmlns:a16="http://schemas.microsoft.com/office/drawing/2014/main" id="{26207364-07E6-1678-A06D-3DE3241CE9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C40DE7-873D-5188-34FB-0E07D42F1BD2}"/>
              </a:ext>
            </a:extLst>
          </p:cNvPr>
          <p:cNvSpPr>
            <a:spLocks noGrp="1"/>
          </p:cNvSpPr>
          <p:nvPr>
            <p:ph type="sldNum" sz="quarter" idx="12"/>
          </p:nvPr>
        </p:nvSpPr>
        <p:spPr/>
        <p:txBody>
          <a:bodyPr/>
          <a:lstStyle/>
          <a:p>
            <a:fld id="{E9FA08FC-AC1E-4549-A48F-EC8D3FDC79D2}" type="slidenum">
              <a:rPr lang="en-US" smtClean="0"/>
              <a:t>‹#›</a:t>
            </a:fld>
            <a:endParaRPr lang="en-US"/>
          </a:p>
        </p:txBody>
      </p:sp>
    </p:spTree>
    <p:extLst>
      <p:ext uri="{BB962C8B-B14F-4D97-AF65-F5344CB8AC3E}">
        <p14:creationId xmlns:p14="http://schemas.microsoft.com/office/powerpoint/2010/main" val="3851217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F7308-DF31-3C04-A783-4E0EECBAAC4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3F0E29-1868-A90C-E08A-B3EA742E53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CADEA0-D7AD-2594-E74C-E66BF1616F58}"/>
              </a:ext>
            </a:extLst>
          </p:cNvPr>
          <p:cNvSpPr>
            <a:spLocks noGrp="1"/>
          </p:cNvSpPr>
          <p:nvPr>
            <p:ph type="dt" sz="half" idx="10"/>
          </p:nvPr>
        </p:nvSpPr>
        <p:spPr/>
        <p:txBody>
          <a:bodyPr/>
          <a:lstStyle/>
          <a:p>
            <a:fld id="{06DAA0ED-AA16-484D-9B5C-80DFD9541A0D}" type="datetimeFigureOut">
              <a:rPr lang="en-US" smtClean="0"/>
              <a:t>7/22/2025</a:t>
            </a:fld>
            <a:endParaRPr lang="en-US"/>
          </a:p>
        </p:txBody>
      </p:sp>
      <p:sp>
        <p:nvSpPr>
          <p:cNvPr id="5" name="Footer Placeholder 4">
            <a:extLst>
              <a:ext uri="{FF2B5EF4-FFF2-40B4-BE49-F238E27FC236}">
                <a16:creationId xmlns:a16="http://schemas.microsoft.com/office/drawing/2014/main" id="{194B4EB6-0285-5DB8-15D1-1FE052F6E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18E175-BB26-DDD7-C620-4F5BFB7987D5}"/>
              </a:ext>
            </a:extLst>
          </p:cNvPr>
          <p:cNvSpPr>
            <a:spLocks noGrp="1"/>
          </p:cNvSpPr>
          <p:nvPr>
            <p:ph type="sldNum" sz="quarter" idx="12"/>
          </p:nvPr>
        </p:nvSpPr>
        <p:spPr/>
        <p:txBody>
          <a:bodyPr/>
          <a:lstStyle/>
          <a:p>
            <a:fld id="{E9FA08FC-AC1E-4549-A48F-EC8D3FDC79D2}" type="slidenum">
              <a:rPr lang="en-US" smtClean="0"/>
              <a:t>‹#›</a:t>
            </a:fld>
            <a:endParaRPr lang="en-US"/>
          </a:p>
        </p:txBody>
      </p:sp>
    </p:spTree>
    <p:extLst>
      <p:ext uri="{BB962C8B-B14F-4D97-AF65-F5344CB8AC3E}">
        <p14:creationId xmlns:p14="http://schemas.microsoft.com/office/powerpoint/2010/main" val="1131443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A76BEE-D285-0BC0-AE59-DE313D670DB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F0E2CE-093A-2CE9-E493-25F08E234A9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B7B8B6-3F09-8AA6-1683-AE9BF4F1FBBF}"/>
              </a:ext>
            </a:extLst>
          </p:cNvPr>
          <p:cNvSpPr>
            <a:spLocks noGrp="1"/>
          </p:cNvSpPr>
          <p:nvPr>
            <p:ph type="dt" sz="half" idx="10"/>
          </p:nvPr>
        </p:nvSpPr>
        <p:spPr/>
        <p:txBody>
          <a:bodyPr/>
          <a:lstStyle/>
          <a:p>
            <a:fld id="{06DAA0ED-AA16-484D-9B5C-80DFD9541A0D}" type="datetimeFigureOut">
              <a:rPr lang="en-US" smtClean="0"/>
              <a:t>7/22/2025</a:t>
            </a:fld>
            <a:endParaRPr lang="en-US"/>
          </a:p>
        </p:txBody>
      </p:sp>
      <p:sp>
        <p:nvSpPr>
          <p:cNvPr id="5" name="Footer Placeholder 4">
            <a:extLst>
              <a:ext uri="{FF2B5EF4-FFF2-40B4-BE49-F238E27FC236}">
                <a16:creationId xmlns:a16="http://schemas.microsoft.com/office/drawing/2014/main" id="{C876C95C-C1E2-7A2B-F3E8-FD6B8D747A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FEEBCD-B089-6B3B-F75A-D101B8E683B1}"/>
              </a:ext>
            </a:extLst>
          </p:cNvPr>
          <p:cNvSpPr>
            <a:spLocks noGrp="1"/>
          </p:cNvSpPr>
          <p:nvPr>
            <p:ph type="sldNum" sz="quarter" idx="12"/>
          </p:nvPr>
        </p:nvSpPr>
        <p:spPr/>
        <p:txBody>
          <a:bodyPr/>
          <a:lstStyle/>
          <a:p>
            <a:fld id="{E9FA08FC-AC1E-4549-A48F-EC8D3FDC79D2}" type="slidenum">
              <a:rPr lang="en-US" smtClean="0"/>
              <a:t>‹#›</a:t>
            </a:fld>
            <a:endParaRPr lang="en-US"/>
          </a:p>
        </p:txBody>
      </p:sp>
    </p:spTree>
    <p:extLst>
      <p:ext uri="{BB962C8B-B14F-4D97-AF65-F5344CB8AC3E}">
        <p14:creationId xmlns:p14="http://schemas.microsoft.com/office/powerpoint/2010/main" val="3125727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E03E0-7ADF-9B47-F808-A32126360E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AE08FE-FF4F-F4A4-405F-8990D5CF941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95B8C8-7819-A8C5-01C9-9059B3467FEC}"/>
              </a:ext>
            </a:extLst>
          </p:cNvPr>
          <p:cNvSpPr>
            <a:spLocks noGrp="1"/>
          </p:cNvSpPr>
          <p:nvPr>
            <p:ph type="dt" sz="half" idx="10"/>
          </p:nvPr>
        </p:nvSpPr>
        <p:spPr/>
        <p:txBody>
          <a:bodyPr/>
          <a:lstStyle/>
          <a:p>
            <a:fld id="{06DAA0ED-AA16-484D-9B5C-80DFD9541A0D}" type="datetimeFigureOut">
              <a:rPr lang="en-US" smtClean="0"/>
              <a:t>7/22/2025</a:t>
            </a:fld>
            <a:endParaRPr lang="en-US"/>
          </a:p>
        </p:txBody>
      </p:sp>
      <p:sp>
        <p:nvSpPr>
          <p:cNvPr id="5" name="Footer Placeholder 4">
            <a:extLst>
              <a:ext uri="{FF2B5EF4-FFF2-40B4-BE49-F238E27FC236}">
                <a16:creationId xmlns:a16="http://schemas.microsoft.com/office/drawing/2014/main" id="{A0C49D6A-9DE1-9C67-2426-F37F396EF3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6F7DA4-7556-4889-2747-FF45B180A3EE}"/>
              </a:ext>
            </a:extLst>
          </p:cNvPr>
          <p:cNvSpPr>
            <a:spLocks noGrp="1"/>
          </p:cNvSpPr>
          <p:nvPr>
            <p:ph type="sldNum" sz="quarter" idx="12"/>
          </p:nvPr>
        </p:nvSpPr>
        <p:spPr/>
        <p:txBody>
          <a:bodyPr/>
          <a:lstStyle/>
          <a:p>
            <a:fld id="{E9FA08FC-AC1E-4549-A48F-EC8D3FDC79D2}" type="slidenum">
              <a:rPr lang="en-US" smtClean="0"/>
              <a:t>‹#›</a:t>
            </a:fld>
            <a:endParaRPr lang="en-US"/>
          </a:p>
        </p:txBody>
      </p:sp>
    </p:spTree>
    <p:extLst>
      <p:ext uri="{BB962C8B-B14F-4D97-AF65-F5344CB8AC3E}">
        <p14:creationId xmlns:p14="http://schemas.microsoft.com/office/powerpoint/2010/main" val="38173425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708C1-B85E-5FDF-B9D1-EC4A71BA81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47B46D1-A4BD-93E6-EE1A-02E72CC5D13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1AB1DA-DCCA-3819-1153-5140DA7A7ED6}"/>
              </a:ext>
            </a:extLst>
          </p:cNvPr>
          <p:cNvSpPr>
            <a:spLocks noGrp="1"/>
          </p:cNvSpPr>
          <p:nvPr>
            <p:ph type="dt" sz="half" idx="10"/>
          </p:nvPr>
        </p:nvSpPr>
        <p:spPr/>
        <p:txBody>
          <a:bodyPr/>
          <a:lstStyle/>
          <a:p>
            <a:fld id="{06DAA0ED-AA16-484D-9B5C-80DFD9541A0D}" type="datetimeFigureOut">
              <a:rPr lang="en-US" smtClean="0"/>
              <a:t>7/22/2025</a:t>
            </a:fld>
            <a:endParaRPr lang="en-US"/>
          </a:p>
        </p:txBody>
      </p:sp>
      <p:sp>
        <p:nvSpPr>
          <p:cNvPr id="5" name="Footer Placeholder 4">
            <a:extLst>
              <a:ext uri="{FF2B5EF4-FFF2-40B4-BE49-F238E27FC236}">
                <a16:creationId xmlns:a16="http://schemas.microsoft.com/office/drawing/2014/main" id="{C2825145-05D1-E6B8-D2C6-078AF46A97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30CC3A-4929-0E82-2912-CE2FBC0C3E13}"/>
              </a:ext>
            </a:extLst>
          </p:cNvPr>
          <p:cNvSpPr>
            <a:spLocks noGrp="1"/>
          </p:cNvSpPr>
          <p:nvPr>
            <p:ph type="sldNum" sz="quarter" idx="12"/>
          </p:nvPr>
        </p:nvSpPr>
        <p:spPr/>
        <p:txBody>
          <a:bodyPr/>
          <a:lstStyle/>
          <a:p>
            <a:fld id="{E9FA08FC-AC1E-4549-A48F-EC8D3FDC79D2}" type="slidenum">
              <a:rPr lang="en-US" smtClean="0"/>
              <a:t>‹#›</a:t>
            </a:fld>
            <a:endParaRPr lang="en-US"/>
          </a:p>
        </p:txBody>
      </p:sp>
    </p:spTree>
    <p:extLst>
      <p:ext uri="{BB962C8B-B14F-4D97-AF65-F5344CB8AC3E}">
        <p14:creationId xmlns:p14="http://schemas.microsoft.com/office/powerpoint/2010/main" val="2531476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0336A-0971-12E0-7A67-00CFF8B249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0DB6DF-896B-D51A-C3A6-960F0729FF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C592495-33A0-5871-6FB1-B3BBA1F5DC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46F93BC-DD85-58CF-6943-ED8986EFC883}"/>
              </a:ext>
            </a:extLst>
          </p:cNvPr>
          <p:cNvSpPr>
            <a:spLocks noGrp="1"/>
          </p:cNvSpPr>
          <p:nvPr>
            <p:ph type="dt" sz="half" idx="10"/>
          </p:nvPr>
        </p:nvSpPr>
        <p:spPr/>
        <p:txBody>
          <a:bodyPr/>
          <a:lstStyle/>
          <a:p>
            <a:fld id="{06DAA0ED-AA16-484D-9B5C-80DFD9541A0D}" type="datetimeFigureOut">
              <a:rPr lang="en-US" smtClean="0"/>
              <a:t>7/22/2025</a:t>
            </a:fld>
            <a:endParaRPr lang="en-US"/>
          </a:p>
        </p:txBody>
      </p:sp>
      <p:sp>
        <p:nvSpPr>
          <p:cNvPr id="6" name="Footer Placeholder 5">
            <a:extLst>
              <a:ext uri="{FF2B5EF4-FFF2-40B4-BE49-F238E27FC236}">
                <a16:creationId xmlns:a16="http://schemas.microsoft.com/office/drawing/2014/main" id="{1F087CE9-C2DE-EBC8-15AB-96EE472AA4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EFFE0B-5C9C-7245-CDE4-3CB821011B64}"/>
              </a:ext>
            </a:extLst>
          </p:cNvPr>
          <p:cNvSpPr>
            <a:spLocks noGrp="1"/>
          </p:cNvSpPr>
          <p:nvPr>
            <p:ph type="sldNum" sz="quarter" idx="12"/>
          </p:nvPr>
        </p:nvSpPr>
        <p:spPr/>
        <p:txBody>
          <a:bodyPr/>
          <a:lstStyle/>
          <a:p>
            <a:fld id="{E9FA08FC-AC1E-4549-A48F-EC8D3FDC79D2}" type="slidenum">
              <a:rPr lang="en-US" smtClean="0"/>
              <a:t>‹#›</a:t>
            </a:fld>
            <a:endParaRPr lang="en-US"/>
          </a:p>
        </p:txBody>
      </p:sp>
    </p:spTree>
    <p:extLst>
      <p:ext uri="{BB962C8B-B14F-4D97-AF65-F5344CB8AC3E}">
        <p14:creationId xmlns:p14="http://schemas.microsoft.com/office/powerpoint/2010/main" val="1152541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38D4B-1181-AF74-EA4D-CB766B5E1E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3C0B466-817C-917E-7BF0-D8B7FC1D91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331BCEC-56FD-C0D6-C84E-14F719E53C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56A234-CD44-109D-7A24-6A3867626C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DD5CA3-CE3F-D1CA-EC38-0C1D8016BD7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ECAFE31-D74E-F252-3995-7189AE9D6A10}"/>
              </a:ext>
            </a:extLst>
          </p:cNvPr>
          <p:cNvSpPr>
            <a:spLocks noGrp="1"/>
          </p:cNvSpPr>
          <p:nvPr>
            <p:ph type="dt" sz="half" idx="10"/>
          </p:nvPr>
        </p:nvSpPr>
        <p:spPr/>
        <p:txBody>
          <a:bodyPr/>
          <a:lstStyle/>
          <a:p>
            <a:fld id="{06DAA0ED-AA16-484D-9B5C-80DFD9541A0D}" type="datetimeFigureOut">
              <a:rPr lang="en-US" smtClean="0"/>
              <a:t>7/22/2025</a:t>
            </a:fld>
            <a:endParaRPr lang="en-US"/>
          </a:p>
        </p:txBody>
      </p:sp>
      <p:sp>
        <p:nvSpPr>
          <p:cNvPr id="8" name="Footer Placeholder 7">
            <a:extLst>
              <a:ext uri="{FF2B5EF4-FFF2-40B4-BE49-F238E27FC236}">
                <a16:creationId xmlns:a16="http://schemas.microsoft.com/office/drawing/2014/main" id="{9048B166-3746-8E43-FC4C-693EC3BA3E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2F2650F-9FE7-316F-D68C-CA3A26FF236F}"/>
              </a:ext>
            </a:extLst>
          </p:cNvPr>
          <p:cNvSpPr>
            <a:spLocks noGrp="1"/>
          </p:cNvSpPr>
          <p:nvPr>
            <p:ph type="sldNum" sz="quarter" idx="12"/>
          </p:nvPr>
        </p:nvSpPr>
        <p:spPr/>
        <p:txBody>
          <a:bodyPr/>
          <a:lstStyle/>
          <a:p>
            <a:fld id="{E9FA08FC-AC1E-4549-A48F-EC8D3FDC79D2}" type="slidenum">
              <a:rPr lang="en-US" smtClean="0"/>
              <a:t>‹#›</a:t>
            </a:fld>
            <a:endParaRPr lang="en-US"/>
          </a:p>
        </p:txBody>
      </p:sp>
    </p:spTree>
    <p:extLst>
      <p:ext uri="{BB962C8B-B14F-4D97-AF65-F5344CB8AC3E}">
        <p14:creationId xmlns:p14="http://schemas.microsoft.com/office/powerpoint/2010/main" val="1966161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F4AC1-E2EA-B683-3920-2CF408C4AE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73CADA9-B2F1-B7B9-02E3-A4BD1D2175C7}"/>
              </a:ext>
            </a:extLst>
          </p:cNvPr>
          <p:cNvSpPr>
            <a:spLocks noGrp="1"/>
          </p:cNvSpPr>
          <p:nvPr>
            <p:ph type="dt" sz="half" idx="10"/>
          </p:nvPr>
        </p:nvSpPr>
        <p:spPr/>
        <p:txBody>
          <a:bodyPr/>
          <a:lstStyle/>
          <a:p>
            <a:fld id="{06DAA0ED-AA16-484D-9B5C-80DFD9541A0D}" type="datetimeFigureOut">
              <a:rPr lang="en-US" smtClean="0"/>
              <a:t>7/22/2025</a:t>
            </a:fld>
            <a:endParaRPr lang="en-US"/>
          </a:p>
        </p:txBody>
      </p:sp>
      <p:sp>
        <p:nvSpPr>
          <p:cNvPr id="4" name="Footer Placeholder 3">
            <a:extLst>
              <a:ext uri="{FF2B5EF4-FFF2-40B4-BE49-F238E27FC236}">
                <a16:creationId xmlns:a16="http://schemas.microsoft.com/office/drawing/2014/main" id="{592FF922-9A87-5D34-44B4-7B26598BC5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9B6360C-C26A-CBD0-9348-AC76774F4ACC}"/>
              </a:ext>
            </a:extLst>
          </p:cNvPr>
          <p:cNvSpPr>
            <a:spLocks noGrp="1"/>
          </p:cNvSpPr>
          <p:nvPr>
            <p:ph type="sldNum" sz="quarter" idx="12"/>
          </p:nvPr>
        </p:nvSpPr>
        <p:spPr/>
        <p:txBody>
          <a:bodyPr/>
          <a:lstStyle/>
          <a:p>
            <a:fld id="{E9FA08FC-AC1E-4549-A48F-EC8D3FDC79D2}" type="slidenum">
              <a:rPr lang="en-US" smtClean="0"/>
              <a:t>‹#›</a:t>
            </a:fld>
            <a:endParaRPr lang="en-US"/>
          </a:p>
        </p:txBody>
      </p:sp>
    </p:spTree>
    <p:extLst>
      <p:ext uri="{BB962C8B-B14F-4D97-AF65-F5344CB8AC3E}">
        <p14:creationId xmlns:p14="http://schemas.microsoft.com/office/powerpoint/2010/main" val="19373002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763A3E-5EA8-EC99-D30F-C928BD3BA0DF}"/>
              </a:ext>
            </a:extLst>
          </p:cNvPr>
          <p:cNvSpPr>
            <a:spLocks noGrp="1"/>
          </p:cNvSpPr>
          <p:nvPr>
            <p:ph type="dt" sz="half" idx="10"/>
          </p:nvPr>
        </p:nvSpPr>
        <p:spPr/>
        <p:txBody>
          <a:bodyPr/>
          <a:lstStyle/>
          <a:p>
            <a:fld id="{06DAA0ED-AA16-484D-9B5C-80DFD9541A0D}" type="datetimeFigureOut">
              <a:rPr lang="en-US" smtClean="0"/>
              <a:t>7/22/2025</a:t>
            </a:fld>
            <a:endParaRPr lang="en-US"/>
          </a:p>
        </p:txBody>
      </p:sp>
      <p:sp>
        <p:nvSpPr>
          <p:cNvPr id="3" name="Footer Placeholder 2">
            <a:extLst>
              <a:ext uri="{FF2B5EF4-FFF2-40B4-BE49-F238E27FC236}">
                <a16:creationId xmlns:a16="http://schemas.microsoft.com/office/drawing/2014/main" id="{07848C2C-56F8-7C10-CAA8-057314C8DD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602C76-161A-F44D-D68F-E8F6B386DD02}"/>
              </a:ext>
            </a:extLst>
          </p:cNvPr>
          <p:cNvSpPr>
            <a:spLocks noGrp="1"/>
          </p:cNvSpPr>
          <p:nvPr>
            <p:ph type="sldNum" sz="quarter" idx="12"/>
          </p:nvPr>
        </p:nvSpPr>
        <p:spPr/>
        <p:txBody>
          <a:bodyPr/>
          <a:lstStyle/>
          <a:p>
            <a:fld id="{E9FA08FC-AC1E-4549-A48F-EC8D3FDC79D2}" type="slidenum">
              <a:rPr lang="en-US" smtClean="0"/>
              <a:t>‹#›</a:t>
            </a:fld>
            <a:endParaRPr lang="en-US"/>
          </a:p>
        </p:txBody>
      </p:sp>
    </p:spTree>
    <p:extLst>
      <p:ext uri="{BB962C8B-B14F-4D97-AF65-F5344CB8AC3E}">
        <p14:creationId xmlns:p14="http://schemas.microsoft.com/office/powerpoint/2010/main" val="2131085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1D237-5C93-4E2B-FE4F-C17E161CBA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EB8392-6DA6-5A6F-D88E-F7B00B3DB6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E2CC56C-6640-8314-3EF9-750831FC7E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099849-94FF-E16F-691B-6768A24A452C}"/>
              </a:ext>
            </a:extLst>
          </p:cNvPr>
          <p:cNvSpPr>
            <a:spLocks noGrp="1"/>
          </p:cNvSpPr>
          <p:nvPr>
            <p:ph type="dt" sz="half" idx="10"/>
          </p:nvPr>
        </p:nvSpPr>
        <p:spPr/>
        <p:txBody>
          <a:bodyPr/>
          <a:lstStyle/>
          <a:p>
            <a:fld id="{06DAA0ED-AA16-484D-9B5C-80DFD9541A0D}" type="datetimeFigureOut">
              <a:rPr lang="en-US" smtClean="0"/>
              <a:t>7/22/2025</a:t>
            </a:fld>
            <a:endParaRPr lang="en-US"/>
          </a:p>
        </p:txBody>
      </p:sp>
      <p:sp>
        <p:nvSpPr>
          <p:cNvPr id="6" name="Footer Placeholder 5">
            <a:extLst>
              <a:ext uri="{FF2B5EF4-FFF2-40B4-BE49-F238E27FC236}">
                <a16:creationId xmlns:a16="http://schemas.microsoft.com/office/drawing/2014/main" id="{7F0881B6-2797-3E98-4EF7-1AC36DE749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D7B383-6007-E41A-796B-2215715AFFBF}"/>
              </a:ext>
            </a:extLst>
          </p:cNvPr>
          <p:cNvSpPr>
            <a:spLocks noGrp="1"/>
          </p:cNvSpPr>
          <p:nvPr>
            <p:ph type="sldNum" sz="quarter" idx="12"/>
          </p:nvPr>
        </p:nvSpPr>
        <p:spPr/>
        <p:txBody>
          <a:bodyPr/>
          <a:lstStyle/>
          <a:p>
            <a:fld id="{E9FA08FC-AC1E-4549-A48F-EC8D3FDC79D2}" type="slidenum">
              <a:rPr lang="en-US" smtClean="0"/>
              <a:t>‹#›</a:t>
            </a:fld>
            <a:endParaRPr lang="en-US"/>
          </a:p>
        </p:txBody>
      </p:sp>
    </p:spTree>
    <p:extLst>
      <p:ext uri="{BB962C8B-B14F-4D97-AF65-F5344CB8AC3E}">
        <p14:creationId xmlns:p14="http://schemas.microsoft.com/office/powerpoint/2010/main" val="3537068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2A37F-86B2-95DA-8E00-AEA2BC54F7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2E7F54A-BF98-B767-756C-8D608C8C51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E1E2DB6-BE83-42CC-FEEF-ED5E6CA592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059B2E-6481-C68E-49BF-7B7DCDE5B2D4}"/>
              </a:ext>
            </a:extLst>
          </p:cNvPr>
          <p:cNvSpPr>
            <a:spLocks noGrp="1"/>
          </p:cNvSpPr>
          <p:nvPr>
            <p:ph type="dt" sz="half" idx="10"/>
          </p:nvPr>
        </p:nvSpPr>
        <p:spPr/>
        <p:txBody>
          <a:bodyPr/>
          <a:lstStyle/>
          <a:p>
            <a:fld id="{06DAA0ED-AA16-484D-9B5C-80DFD9541A0D}" type="datetimeFigureOut">
              <a:rPr lang="en-US" smtClean="0"/>
              <a:t>7/22/2025</a:t>
            </a:fld>
            <a:endParaRPr lang="en-US"/>
          </a:p>
        </p:txBody>
      </p:sp>
      <p:sp>
        <p:nvSpPr>
          <p:cNvPr id="6" name="Footer Placeholder 5">
            <a:extLst>
              <a:ext uri="{FF2B5EF4-FFF2-40B4-BE49-F238E27FC236}">
                <a16:creationId xmlns:a16="http://schemas.microsoft.com/office/drawing/2014/main" id="{CE328402-1A22-EF1C-550F-B47F657A53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501957-3EC5-F1A3-E8FE-42AADB8612B6}"/>
              </a:ext>
            </a:extLst>
          </p:cNvPr>
          <p:cNvSpPr>
            <a:spLocks noGrp="1"/>
          </p:cNvSpPr>
          <p:nvPr>
            <p:ph type="sldNum" sz="quarter" idx="12"/>
          </p:nvPr>
        </p:nvSpPr>
        <p:spPr/>
        <p:txBody>
          <a:bodyPr/>
          <a:lstStyle/>
          <a:p>
            <a:fld id="{E9FA08FC-AC1E-4549-A48F-EC8D3FDC79D2}" type="slidenum">
              <a:rPr lang="en-US" smtClean="0"/>
              <a:t>‹#›</a:t>
            </a:fld>
            <a:endParaRPr lang="en-US"/>
          </a:p>
        </p:txBody>
      </p:sp>
    </p:spTree>
    <p:extLst>
      <p:ext uri="{BB962C8B-B14F-4D97-AF65-F5344CB8AC3E}">
        <p14:creationId xmlns:p14="http://schemas.microsoft.com/office/powerpoint/2010/main" val="3239940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842522A-7155-2CC5-9BFD-037AF6B0FB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5616062-1C11-851E-33A9-C580A0922D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5E17C2-BF9B-9937-2A30-1ACD5F6A6E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6DAA0ED-AA16-484D-9B5C-80DFD9541A0D}" type="datetimeFigureOut">
              <a:rPr lang="en-US" smtClean="0"/>
              <a:t>7/22/2025</a:t>
            </a:fld>
            <a:endParaRPr lang="en-US"/>
          </a:p>
        </p:txBody>
      </p:sp>
      <p:sp>
        <p:nvSpPr>
          <p:cNvPr id="5" name="Footer Placeholder 4">
            <a:extLst>
              <a:ext uri="{FF2B5EF4-FFF2-40B4-BE49-F238E27FC236}">
                <a16:creationId xmlns:a16="http://schemas.microsoft.com/office/drawing/2014/main" id="{D2F2A27C-58F5-DB3D-270F-7B8AA33576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17D4228-AB6C-4ED5-DDAD-D17735E882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9FA08FC-AC1E-4549-A48F-EC8D3FDC79D2}" type="slidenum">
              <a:rPr lang="en-US" smtClean="0"/>
              <a:t>‹#›</a:t>
            </a:fld>
            <a:endParaRPr lang="en-US"/>
          </a:p>
        </p:txBody>
      </p:sp>
    </p:spTree>
    <p:extLst>
      <p:ext uri="{BB962C8B-B14F-4D97-AF65-F5344CB8AC3E}">
        <p14:creationId xmlns:p14="http://schemas.microsoft.com/office/powerpoint/2010/main" val="39410654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The Role of Persuasion in Presenting the Gospel | ABWE">
            <a:extLst>
              <a:ext uri="{FF2B5EF4-FFF2-40B4-BE49-F238E27FC236}">
                <a16:creationId xmlns:a16="http://schemas.microsoft.com/office/drawing/2014/main" id="{B6EA9A77-0474-CE5B-5E60-2230F80161C6}"/>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t="5012" b="10718"/>
          <a:stretch>
            <a:fillRect/>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AC8BBFB-818A-CBDD-088F-D85C9AE3CFE1}"/>
              </a:ext>
            </a:extLst>
          </p:cNvPr>
          <p:cNvSpPr>
            <a:spLocks noGrp="1"/>
          </p:cNvSpPr>
          <p:nvPr>
            <p:ph type="ctrTitle"/>
          </p:nvPr>
        </p:nvSpPr>
        <p:spPr>
          <a:xfrm>
            <a:off x="659296" y="4869091"/>
            <a:ext cx="10485781" cy="1562677"/>
          </a:xfrm>
        </p:spPr>
        <p:txBody>
          <a:bodyPr anchor="t">
            <a:normAutofit/>
          </a:bodyPr>
          <a:lstStyle/>
          <a:p>
            <a:r>
              <a:rPr lang="en-US" sz="4000" b="1" dirty="0">
                <a:solidFill>
                  <a:srgbClr val="FFFFFF"/>
                </a:solidFill>
                <a:effectLst>
                  <a:outerShdw blurRad="38100" dist="38100" dir="2700000" algn="tl">
                    <a:srgbClr val="000000">
                      <a:alpha val="43137"/>
                    </a:srgbClr>
                  </a:outerShdw>
                </a:effectLst>
              </a:rPr>
              <a:t>CALLED TO BE FAITHFUL:</a:t>
            </a:r>
            <a:br>
              <a:rPr lang="en-US" sz="4000" b="1" dirty="0">
                <a:solidFill>
                  <a:srgbClr val="FFFFFF"/>
                </a:solidFill>
                <a:effectLst>
                  <a:outerShdw blurRad="38100" dist="38100" dir="2700000" algn="tl">
                    <a:srgbClr val="000000">
                      <a:alpha val="43137"/>
                    </a:srgbClr>
                  </a:outerShdw>
                </a:effectLst>
              </a:rPr>
            </a:br>
            <a:r>
              <a:rPr lang="en-US" sz="4000" b="1" dirty="0">
                <a:solidFill>
                  <a:srgbClr val="FFFFFF"/>
                </a:solidFill>
                <a:effectLst>
                  <a:outerShdw blurRad="38100" dist="38100" dir="2700000" algn="tl">
                    <a:srgbClr val="000000">
                      <a:alpha val="43137"/>
                    </a:srgbClr>
                  </a:outerShdw>
                </a:effectLst>
              </a:rPr>
              <a:t>THE PATIENCE OF THE SAINTS</a:t>
            </a:r>
          </a:p>
        </p:txBody>
      </p:sp>
      <p:sp>
        <p:nvSpPr>
          <p:cNvPr id="3" name="Subtitle 2">
            <a:extLst>
              <a:ext uri="{FF2B5EF4-FFF2-40B4-BE49-F238E27FC236}">
                <a16:creationId xmlns:a16="http://schemas.microsoft.com/office/drawing/2014/main" id="{0C078DCD-6573-58C4-4AAA-A52D9C7FB27A}"/>
              </a:ext>
            </a:extLst>
          </p:cNvPr>
          <p:cNvSpPr>
            <a:spLocks noGrp="1"/>
          </p:cNvSpPr>
          <p:nvPr>
            <p:ph type="subTitle" idx="1"/>
          </p:nvPr>
        </p:nvSpPr>
        <p:spPr>
          <a:xfrm>
            <a:off x="4176091" y="6303710"/>
            <a:ext cx="3839817" cy="554289"/>
          </a:xfrm>
        </p:spPr>
        <p:txBody>
          <a:bodyPr>
            <a:normAutofit fontScale="92500"/>
          </a:bodyPr>
          <a:lstStyle/>
          <a:p>
            <a:r>
              <a:rPr lang="en-US" sz="3200" b="1" dirty="0">
                <a:solidFill>
                  <a:srgbClr val="FFFFFF"/>
                </a:solidFill>
              </a:rPr>
              <a:t>REVELATION 13:10</a:t>
            </a:r>
          </a:p>
        </p:txBody>
      </p:sp>
    </p:spTree>
    <p:extLst>
      <p:ext uri="{BB962C8B-B14F-4D97-AF65-F5344CB8AC3E}">
        <p14:creationId xmlns:p14="http://schemas.microsoft.com/office/powerpoint/2010/main" val="228327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5" name="Rectangle 7174">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177" name="Freeform: Shape 7176">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179" name="Freeform: Shape 7178">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51ED075-44B8-D500-4207-7379378B6CE6}"/>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100" b="1" kern="1200">
                <a:solidFill>
                  <a:schemeClr val="tx1"/>
                </a:solidFill>
                <a:latin typeface="+mj-lt"/>
                <a:ea typeface="+mj-ea"/>
                <a:cs typeface="+mj-cs"/>
              </a:rPr>
              <a:t>What Is Required In Order To Live Obediently And Patiently?</a:t>
            </a:r>
            <a:endParaRPr lang="en-US" sz="4100" kern="1200">
              <a:solidFill>
                <a:schemeClr val="tx1"/>
              </a:solidFill>
              <a:latin typeface="+mj-lt"/>
              <a:ea typeface="+mj-ea"/>
              <a:cs typeface="+mj-cs"/>
            </a:endParaRPr>
          </a:p>
        </p:txBody>
      </p:sp>
      <p:sp>
        <p:nvSpPr>
          <p:cNvPr id="7181" name="Rectangle 718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183" name="Rectangle 718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170" name="Picture 2" descr="BP 10: Requirements – The Nerd Den">
            <a:extLst>
              <a:ext uri="{FF2B5EF4-FFF2-40B4-BE49-F238E27FC236}">
                <a16:creationId xmlns:a16="http://schemas.microsoft.com/office/drawing/2014/main" id="{7DB70581-4C61-0D5B-B288-AF0C1A9D4D2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414356" y="1430723"/>
            <a:ext cx="6408836" cy="3845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27271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CC231C8-C761-4B31-9B1C-C6D19248C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4A2A6D-7767-7B02-5718-A5516B12FB9E}"/>
              </a:ext>
            </a:extLst>
          </p:cNvPr>
          <p:cNvSpPr>
            <a:spLocks noGrp="1"/>
          </p:cNvSpPr>
          <p:nvPr>
            <p:ph type="title"/>
          </p:nvPr>
        </p:nvSpPr>
        <p:spPr>
          <a:xfrm>
            <a:off x="838200" y="557189"/>
            <a:ext cx="3374136" cy="5567891"/>
          </a:xfrm>
        </p:spPr>
        <p:txBody>
          <a:bodyPr>
            <a:normAutofit/>
          </a:bodyPr>
          <a:lstStyle/>
          <a:p>
            <a:r>
              <a:rPr lang="en-US" sz="4800" b="1"/>
              <a:t>What is required in order to live obediently and patiently?</a:t>
            </a:r>
            <a:endParaRPr lang="en-US" sz="4800"/>
          </a:p>
        </p:txBody>
      </p:sp>
      <p:graphicFrame>
        <p:nvGraphicFramePr>
          <p:cNvPr id="5" name="Content Placeholder 2">
            <a:extLst>
              <a:ext uri="{FF2B5EF4-FFF2-40B4-BE49-F238E27FC236}">
                <a16:creationId xmlns:a16="http://schemas.microsoft.com/office/drawing/2014/main" id="{48F821AB-91F9-9960-A6F2-D07AD0EF885D}"/>
              </a:ext>
            </a:extLst>
          </p:cNvPr>
          <p:cNvGraphicFramePr>
            <a:graphicFrameLocks noGrp="1"/>
          </p:cNvGraphicFramePr>
          <p:nvPr>
            <p:ph idx="1"/>
            <p:extLst>
              <p:ext uri="{D42A27DB-BD31-4B8C-83A1-F6EECF244321}">
                <p14:modId xmlns:p14="http://schemas.microsoft.com/office/powerpoint/2010/main" val="2025881776"/>
              </p:ext>
            </p:extLst>
          </p:nvPr>
        </p:nvGraphicFramePr>
        <p:xfrm>
          <a:off x="4470400" y="557189"/>
          <a:ext cx="7620000" cy="60722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571899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3016C327-734A-413F-8956-0ACCF74DD216}"/>
                                            </p:graphicEl>
                                          </p:spTgt>
                                        </p:tgtEl>
                                        <p:attrNameLst>
                                          <p:attrName>style.visibility</p:attrName>
                                        </p:attrNameLst>
                                      </p:cBhvr>
                                      <p:to>
                                        <p:strVal val="visible"/>
                                      </p:to>
                                    </p:set>
                                    <p:animEffect transition="in" filter="fade">
                                      <p:cBhvr>
                                        <p:cTn id="7" dur="500"/>
                                        <p:tgtEl>
                                          <p:spTgt spid="5">
                                            <p:graphicEl>
                                              <a:dgm id="{3016C327-734A-413F-8956-0ACCF74DD216}"/>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27CEC7C7-40F1-4DA7-A54D-760CF56FD7FC}"/>
                                            </p:graphicEl>
                                          </p:spTgt>
                                        </p:tgtEl>
                                        <p:attrNameLst>
                                          <p:attrName>style.visibility</p:attrName>
                                        </p:attrNameLst>
                                      </p:cBhvr>
                                      <p:to>
                                        <p:strVal val="visible"/>
                                      </p:to>
                                    </p:set>
                                    <p:animEffect transition="in" filter="fade">
                                      <p:cBhvr>
                                        <p:cTn id="12" dur="500"/>
                                        <p:tgtEl>
                                          <p:spTgt spid="5">
                                            <p:graphicEl>
                                              <a:dgm id="{27CEC7C7-40F1-4DA7-A54D-760CF56FD7FC}"/>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graphicEl>
                                              <a:dgm id="{16BAD470-65FC-4F4F-ADE0-F63D514BC555}"/>
                                            </p:graphicEl>
                                          </p:spTgt>
                                        </p:tgtEl>
                                        <p:attrNameLst>
                                          <p:attrName>style.visibility</p:attrName>
                                        </p:attrNameLst>
                                      </p:cBhvr>
                                      <p:to>
                                        <p:strVal val="visible"/>
                                      </p:to>
                                    </p:set>
                                    <p:animEffect transition="in" filter="fade">
                                      <p:cBhvr>
                                        <p:cTn id="17" dur="500"/>
                                        <p:tgtEl>
                                          <p:spTgt spid="5">
                                            <p:graphicEl>
                                              <a:dgm id="{16BAD470-65FC-4F4F-ADE0-F63D514BC555}"/>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graphicEl>
                                              <a:dgm id="{BD017D20-A8A5-4816-9FD4-69D3E062EC9B}"/>
                                            </p:graphicEl>
                                          </p:spTgt>
                                        </p:tgtEl>
                                        <p:attrNameLst>
                                          <p:attrName>style.visibility</p:attrName>
                                        </p:attrNameLst>
                                      </p:cBhvr>
                                      <p:to>
                                        <p:strVal val="visible"/>
                                      </p:to>
                                    </p:set>
                                    <p:animEffect transition="in" filter="fade">
                                      <p:cBhvr>
                                        <p:cTn id="22" dur="500"/>
                                        <p:tgtEl>
                                          <p:spTgt spid="5">
                                            <p:graphicEl>
                                              <a:dgm id="{BD017D20-A8A5-4816-9FD4-69D3E062EC9B}"/>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9" name="Rectangle 819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1" name="Rectangle 8200">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B30AC2-C0C7-8018-FBE0-9216BBC149CE}"/>
              </a:ext>
            </a:extLst>
          </p:cNvPr>
          <p:cNvSpPr>
            <a:spLocks noGrp="1"/>
          </p:cNvSpPr>
          <p:nvPr>
            <p:ph type="title"/>
          </p:nvPr>
        </p:nvSpPr>
        <p:spPr>
          <a:xfrm>
            <a:off x="1255060" y="5279510"/>
            <a:ext cx="9857440" cy="1172089"/>
          </a:xfrm>
        </p:spPr>
        <p:txBody>
          <a:bodyPr vert="horz" lIns="91440" tIns="45720" rIns="91440" bIns="45720" rtlCol="0" anchor="b">
            <a:normAutofit/>
          </a:bodyPr>
          <a:lstStyle/>
          <a:p>
            <a:pPr algn="ctr"/>
            <a:r>
              <a:rPr lang="en-US" sz="4000" b="1" dirty="0">
                <a:solidFill>
                  <a:schemeClr val="tx1">
                    <a:lumMod val="85000"/>
                    <a:lumOff val="15000"/>
                  </a:schemeClr>
                </a:solidFill>
              </a:rPr>
              <a:t>The faith of the </a:t>
            </a:r>
            <a:r>
              <a:rPr lang="en-US" sz="4000" b="1" dirty="0" err="1">
                <a:solidFill>
                  <a:schemeClr val="tx1">
                    <a:lumMod val="85000"/>
                    <a:lumOff val="15000"/>
                  </a:schemeClr>
                </a:solidFill>
              </a:rPr>
              <a:t>Patriachs</a:t>
            </a:r>
            <a:endParaRPr lang="en-US" sz="4000" dirty="0">
              <a:solidFill>
                <a:schemeClr val="tx1">
                  <a:lumMod val="85000"/>
                  <a:lumOff val="15000"/>
                </a:schemeClr>
              </a:solidFill>
            </a:endParaRPr>
          </a:p>
        </p:txBody>
      </p:sp>
      <p:pic>
        <p:nvPicPr>
          <p:cNvPr id="8194" name="Picture 2" descr="Who are the main patriarchs in the Bible? --Aleteia">
            <a:extLst>
              <a:ext uri="{FF2B5EF4-FFF2-40B4-BE49-F238E27FC236}">
                <a16:creationId xmlns:a16="http://schemas.microsoft.com/office/drawing/2014/main" id="{D529763C-7C02-34D9-8E6C-0C1816EDC2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3436"/>
          <a:stretch>
            <a:fillRect/>
          </a:stretch>
        </p:blipFill>
        <p:spPr bwMode="auto">
          <a:xfrm>
            <a:off x="20" y="10"/>
            <a:ext cx="12191979" cy="5886523"/>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6315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Grace and the Cross (A Study in Romans) - Theology Mix">
            <a:extLst>
              <a:ext uri="{FF2B5EF4-FFF2-40B4-BE49-F238E27FC236}">
                <a16:creationId xmlns:a16="http://schemas.microsoft.com/office/drawing/2014/main" id="{0E79E522-2EA5-BA00-6607-D476A35A12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65938"/>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E490A58-8513-D234-70A4-C2B6901ABC7A}"/>
              </a:ext>
            </a:extLst>
          </p:cNvPr>
          <p:cNvSpPr>
            <a:spLocks noGrp="1"/>
          </p:cNvSpPr>
          <p:nvPr>
            <p:ph idx="1"/>
          </p:nvPr>
        </p:nvSpPr>
        <p:spPr>
          <a:xfrm>
            <a:off x="1016000" y="4213225"/>
            <a:ext cx="10515600" cy="2390775"/>
          </a:xfrm>
        </p:spPr>
        <p:txBody>
          <a:bodyPr>
            <a:normAutofit/>
          </a:bodyPr>
          <a:lstStyle/>
          <a:p>
            <a:pPr marL="0" indent="0">
              <a:buNone/>
            </a:pPr>
            <a:r>
              <a:rPr lang="en-US" sz="3200" dirty="0">
                <a:solidFill>
                  <a:schemeClr val="bg1"/>
                </a:solidFill>
              </a:rPr>
              <a:t>Faith is confidence or trust in a person, thing or concept. In the context of religion, faith is believed in God or in the doctrine, teaching of religion.</a:t>
            </a:r>
          </a:p>
        </p:txBody>
      </p:sp>
    </p:spTree>
    <p:extLst>
      <p:ext uri="{BB962C8B-B14F-4D97-AF65-F5344CB8AC3E}">
        <p14:creationId xmlns:p14="http://schemas.microsoft.com/office/powerpoint/2010/main" val="39674990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1CDD8E39-EA14-4679-9655-1BFF5A7B63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2" name="Picture 2" descr="Who are the main patriarchs in the Bible? --Aleteia">
            <a:extLst>
              <a:ext uri="{FF2B5EF4-FFF2-40B4-BE49-F238E27FC236}">
                <a16:creationId xmlns:a16="http://schemas.microsoft.com/office/drawing/2014/main" id="{06AEDFE5-A398-84D2-AA60-F0425B21DF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0708" r="403"/>
          <a:stretch>
            <a:fillRect/>
          </a:stretch>
        </p:blipFill>
        <p:spPr bwMode="auto">
          <a:xfrm>
            <a:off x="20" y="10"/>
            <a:ext cx="12191980" cy="6857990"/>
          </a:xfrm>
          <a:custGeom>
            <a:avLst/>
            <a:gdLst/>
            <a:ahLst/>
            <a:cxnLst/>
            <a:rect l="l" t="t" r="r" b="b"/>
            <a:pathLst>
              <a:path w="12192000" h="6858000">
                <a:moveTo>
                  <a:pt x="0" y="0"/>
                </a:moveTo>
                <a:lnTo>
                  <a:pt x="12192000" y="0"/>
                </a:lnTo>
                <a:lnTo>
                  <a:pt x="12192000" y="6858000"/>
                </a:lnTo>
                <a:lnTo>
                  <a:pt x="11560655" y="6858000"/>
                </a:lnTo>
                <a:lnTo>
                  <a:pt x="11572884" y="6759738"/>
                </a:lnTo>
                <a:cubicBezTo>
                  <a:pt x="11663744" y="6693104"/>
                  <a:pt x="11749315" y="6619456"/>
                  <a:pt x="11812292" y="6532282"/>
                </a:cubicBezTo>
                <a:cubicBezTo>
                  <a:pt x="11851232" y="6478675"/>
                  <a:pt x="11886807" y="6425068"/>
                  <a:pt x="11956995" y="6386992"/>
                </a:cubicBezTo>
                <a:cubicBezTo>
                  <a:pt x="11918054" y="6334888"/>
                  <a:pt x="11851232" y="6322863"/>
                  <a:pt x="11801234" y="6284788"/>
                </a:cubicBezTo>
                <a:cubicBezTo>
                  <a:pt x="11797390" y="6253224"/>
                  <a:pt x="11876711" y="6262743"/>
                  <a:pt x="11856520" y="6193604"/>
                </a:cubicBezTo>
                <a:cubicBezTo>
                  <a:pt x="11829119" y="6101419"/>
                  <a:pt x="11858923" y="5996209"/>
                  <a:pt x="11722875" y="5956630"/>
                </a:cubicBezTo>
                <a:cubicBezTo>
                  <a:pt x="11686819" y="5866950"/>
                  <a:pt x="11676724" y="5723664"/>
                  <a:pt x="11763258" y="5635988"/>
                </a:cubicBezTo>
                <a:cubicBezTo>
                  <a:pt x="11892094" y="5505226"/>
                  <a:pt x="11871424" y="5422059"/>
                  <a:pt x="11706050" y="5351418"/>
                </a:cubicBezTo>
                <a:cubicBezTo>
                  <a:pt x="11684896" y="5342400"/>
                  <a:pt x="11707491" y="4786287"/>
                  <a:pt x="11697876" y="4763241"/>
                </a:cubicBezTo>
                <a:cubicBezTo>
                  <a:pt x="11713260" y="4731677"/>
                  <a:pt x="11749315" y="4739192"/>
                  <a:pt x="11776236" y="4730675"/>
                </a:cubicBezTo>
                <a:cubicBezTo>
                  <a:pt x="11894018" y="4694603"/>
                  <a:pt x="11897864" y="4694603"/>
                  <a:pt x="11868540" y="4584884"/>
                </a:cubicBezTo>
                <a:cubicBezTo>
                  <a:pt x="11859884" y="4551817"/>
                  <a:pt x="11880076" y="4538289"/>
                  <a:pt x="11898825" y="4517749"/>
                </a:cubicBezTo>
                <a:cubicBezTo>
                  <a:pt x="11969013" y="4441095"/>
                  <a:pt x="11969494" y="4440094"/>
                  <a:pt x="11897864" y="4375464"/>
                </a:cubicBezTo>
                <a:cubicBezTo>
                  <a:pt x="11877192" y="4356928"/>
                  <a:pt x="11863252" y="4336887"/>
                  <a:pt x="11854116" y="4311838"/>
                </a:cubicBezTo>
                <a:cubicBezTo>
                  <a:pt x="11837290" y="4266245"/>
                  <a:pt x="11837771" y="4228169"/>
                  <a:pt x="11901709" y="4203620"/>
                </a:cubicBezTo>
                <a:cubicBezTo>
                  <a:pt x="11946418" y="4186086"/>
                  <a:pt x="11971897" y="4166044"/>
                  <a:pt x="11974782" y="4114442"/>
                </a:cubicBezTo>
                <a:cubicBezTo>
                  <a:pt x="11976706" y="4071355"/>
                  <a:pt x="11981993" y="4043299"/>
                  <a:pt x="11932476" y="4024762"/>
                </a:cubicBezTo>
                <a:cubicBezTo>
                  <a:pt x="11892576" y="4009732"/>
                  <a:pt x="11881038" y="3977668"/>
                  <a:pt x="11885365" y="3939592"/>
                </a:cubicBezTo>
                <a:cubicBezTo>
                  <a:pt x="11895460" y="3846405"/>
                  <a:pt x="11841137" y="3791796"/>
                  <a:pt x="11751719" y="3749211"/>
                </a:cubicBezTo>
                <a:cubicBezTo>
                  <a:pt x="11666628" y="3708629"/>
                  <a:pt x="11592115" y="3654019"/>
                  <a:pt x="11513754" y="3604420"/>
                </a:cubicBezTo>
                <a:cubicBezTo>
                  <a:pt x="11426740" y="3549310"/>
                  <a:pt x="11325786" y="3516243"/>
                  <a:pt x="11220504" y="3488188"/>
                </a:cubicBezTo>
                <a:cubicBezTo>
                  <a:pt x="11239734" y="3448108"/>
                  <a:pt x="11306076" y="3470653"/>
                  <a:pt x="11312805" y="3414541"/>
                </a:cubicBezTo>
                <a:cubicBezTo>
                  <a:pt x="11148394" y="3366945"/>
                  <a:pt x="10991193" y="3295301"/>
                  <a:pt x="10805146" y="3277767"/>
                </a:cubicBezTo>
                <a:cubicBezTo>
                  <a:pt x="10955618" y="3286784"/>
                  <a:pt x="11092147" y="3222154"/>
                  <a:pt x="11234926" y="3203117"/>
                </a:cubicBezTo>
                <a:cubicBezTo>
                  <a:pt x="11248386" y="3171554"/>
                  <a:pt x="11217140" y="3179569"/>
                  <a:pt x="11204640" y="3174060"/>
                </a:cubicBezTo>
                <a:cubicBezTo>
                  <a:pt x="11192140" y="3168047"/>
                  <a:pt x="11176757" y="3166042"/>
                  <a:pt x="11174834" y="3143498"/>
                </a:cubicBezTo>
                <a:cubicBezTo>
                  <a:pt x="11243580" y="3110932"/>
                  <a:pt x="11329632" y="3132475"/>
                  <a:pt x="11400780" y="3099410"/>
                </a:cubicBezTo>
                <a:cubicBezTo>
                  <a:pt x="11384916" y="3051314"/>
                  <a:pt x="11323382" y="3080371"/>
                  <a:pt x="11297902" y="3041793"/>
                </a:cubicBezTo>
                <a:cubicBezTo>
                  <a:pt x="11364246" y="3034780"/>
                  <a:pt x="11425779" y="3031774"/>
                  <a:pt x="11485870" y="3021253"/>
                </a:cubicBezTo>
                <a:cubicBezTo>
                  <a:pt x="11532984" y="3013236"/>
                  <a:pt x="11545964" y="2972154"/>
                  <a:pt x="11513754" y="2944098"/>
                </a:cubicBezTo>
                <a:cubicBezTo>
                  <a:pt x="11484909" y="2919049"/>
                  <a:pt x="11442604" y="2917044"/>
                  <a:pt x="11405107" y="2906523"/>
                </a:cubicBezTo>
                <a:cubicBezTo>
                  <a:pt x="11137817" y="2833377"/>
                  <a:pt x="10857066" y="2809829"/>
                  <a:pt x="10572950" y="2803317"/>
                </a:cubicBezTo>
                <a:cubicBezTo>
                  <a:pt x="10117210" y="2792795"/>
                  <a:pt x="9660028" y="2793297"/>
                  <a:pt x="9205250" y="2778767"/>
                </a:cubicBezTo>
                <a:cubicBezTo>
                  <a:pt x="8996489" y="2772379"/>
                  <a:pt x="8788540" y="2761765"/>
                  <a:pt x="8579578" y="2759181"/>
                </a:cubicBezTo>
                <a:cubicBezTo>
                  <a:pt x="8509922" y="2758320"/>
                  <a:pt x="8440155" y="2758352"/>
                  <a:pt x="8370208" y="2759730"/>
                </a:cubicBezTo>
                <a:cubicBezTo>
                  <a:pt x="8070708" y="2765742"/>
                  <a:pt x="7771690" y="2764238"/>
                  <a:pt x="7470748" y="2819849"/>
                </a:cubicBezTo>
                <a:cubicBezTo>
                  <a:pt x="7316911" y="2848407"/>
                  <a:pt x="7156825" y="2838887"/>
                  <a:pt x="7001547" y="2861432"/>
                </a:cubicBezTo>
                <a:cubicBezTo>
                  <a:pt x="6765024" y="2896002"/>
                  <a:pt x="6528501" y="2936583"/>
                  <a:pt x="6295343" y="2988688"/>
                </a:cubicBezTo>
                <a:cubicBezTo>
                  <a:pt x="6222271" y="3005220"/>
                  <a:pt x="6131892" y="3015241"/>
                  <a:pt x="6075166" y="3078367"/>
                </a:cubicBezTo>
                <a:cubicBezTo>
                  <a:pt x="5985266" y="3038288"/>
                  <a:pt x="5929502" y="3113938"/>
                  <a:pt x="5859314" y="3139490"/>
                </a:cubicBezTo>
                <a:cubicBezTo>
                  <a:pt x="5831912" y="3149510"/>
                  <a:pt x="5795857" y="3163538"/>
                  <a:pt x="5800183" y="3195101"/>
                </a:cubicBezTo>
                <a:cubicBezTo>
                  <a:pt x="5804030" y="3234680"/>
                  <a:pt x="5844410" y="3260231"/>
                  <a:pt x="5882870" y="3252215"/>
                </a:cubicBezTo>
                <a:cubicBezTo>
                  <a:pt x="6002574" y="3227164"/>
                  <a:pt x="6109777" y="3283277"/>
                  <a:pt x="6232848" y="3274760"/>
                </a:cubicBezTo>
                <a:cubicBezTo>
                  <a:pt x="6125643" y="3298808"/>
                  <a:pt x="6018918" y="3323358"/>
                  <a:pt x="5911715" y="3347407"/>
                </a:cubicBezTo>
                <a:cubicBezTo>
                  <a:pt x="6070839" y="3366444"/>
                  <a:pt x="6227559" y="3332376"/>
                  <a:pt x="6384279" y="3312836"/>
                </a:cubicBezTo>
                <a:cubicBezTo>
                  <a:pt x="6434757" y="3306824"/>
                  <a:pt x="6513117" y="3260732"/>
                  <a:pt x="6526097" y="3325362"/>
                </a:cubicBezTo>
                <a:cubicBezTo>
                  <a:pt x="6534750" y="3368448"/>
                  <a:pt x="6450622" y="3371454"/>
                  <a:pt x="6403028" y="3383478"/>
                </a:cubicBezTo>
                <a:cubicBezTo>
                  <a:pt x="6192945" y="3435081"/>
                  <a:pt x="5979497" y="3465141"/>
                  <a:pt x="5767013" y="3500713"/>
                </a:cubicBezTo>
                <a:cubicBezTo>
                  <a:pt x="5746822" y="3504220"/>
                  <a:pt x="5720381" y="3501214"/>
                  <a:pt x="5706920" y="3511233"/>
                </a:cubicBezTo>
                <a:cubicBezTo>
                  <a:pt x="5598272" y="3591895"/>
                  <a:pt x="5460782" y="3618449"/>
                  <a:pt x="5310793" y="3677066"/>
                </a:cubicBezTo>
                <a:cubicBezTo>
                  <a:pt x="5405498" y="3704622"/>
                  <a:pt x="5469435" y="3648007"/>
                  <a:pt x="5548276" y="3660533"/>
                </a:cubicBezTo>
                <a:cubicBezTo>
                  <a:pt x="5467993" y="3721154"/>
                  <a:pt x="5374730" y="3732677"/>
                  <a:pt x="5293005" y="3765743"/>
                </a:cubicBezTo>
                <a:cubicBezTo>
                  <a:pt x="5234355" y="3789291"/>
                  <a:pt x="5016580" y="3862938"/>
                  <a:pt x="4983410" y="3883981"/>
                </a:cubicBezTo>
                <a:cubicBezTo>
                  <a:pt x="4883416" y="3949110"/>
                  <a:pt x="4756501" y="3979672"/>
                  <a:pt x="4674775" y="4068850"/>
                </a:cubicBezTo>
                <a:cubicBezTo>
                  <a:pt x="4617087" y="4131477"/>
                  <a:pt x="4520939" y="4119952"/>
                  <a:pt x="4453155" y="4163539"/>
                </a:cubicBezTo>
                <a:cubicBezTo>
                  <a:pt x="4429119" y="4204622"/>
                  <a:pt x="4475751" y="4215143"/>
                  <a:pt x="4492095" y="4237188"/>
                </a:cubicBezTo>
                <a:cubicBezTo>
                  <a:pt x="4513728" y="4266746"/>
                  <a:pt x="4475269" y="4283280"/>
                  <a:pt x="4464213" y="4318851"/>
                </a:cubicBezTo>
                <a:cubicBezTo>
                  <a:pt x="4591608" y="4278771"/>
                  <a:pt x="4713234" y="4255223"/>
                  <a:pt x="4857456" y="4241696"/>
                </a:cubicBezTo>
                <a:cubicBezTo>
                  <a:pt x="4809862" y="4299311"/>
                  <a:pt x="4752174" y="4274261"/>
                  <a:pt x="4713234" y="4295303"/>
                </a:cubicBezTo>
                <a:cubicBezTo>
                  <a:pt x="4687756" y="4308830"/>
                  <a:pt x="4648816" y="4314843"/>
                  <a:pt x="4656026" y="4348410"/>
                </a:cubicBezTo>
                <a:cubicBezTo>
                  <a:pt x="4661795" y="4374963"/>
                  <a:pt x="4694486" y="4371456"/>
                  <a:pt x="4718523" y="4368951"/>
                </a:cubicBezTo>
                <a:cubicBezTo>
                  <a:pt x="4810825" y="4359433"/>
                  <a:pt x="4900722" y="4356425"/>
                  <a:pt x="4989178" y="4420054"/>
                </a:cubicBezTo>
                <a:cubicBezTo>
                  <a:pt x="4764193" y="4512739"/>
                  <a:pt x="4505557" y="4473661"/>
                  <a:pt x="4304127" y="4609933"/>
                </a:cubicBezTo>
                <a:cubicBezTo>
                  <a:pt x="4332491" y="4652018"/>
                  <a:pt x="4372871" y="4629473"/>
                  <a:pt x="4402677" y="4624463"/>
                </a:cubicBezTo>
                <a:cubicBezTo>
                  <a:pt x="4598338" y="4590394"/>
                  <a:pt x="5297331" y="4651016"/>
                  <a:pt x="5398287" y="4608430"/>
                </a:cubicBezTo>
                <a:cubicBezTo>
                  <a:pt x="5460301" y="4582379"/>
                  <a:pt x="5525682" y="4569853"/>
                  <a:pt x="5592504" y="4585886"/>
                </a:cubicBezTo>
                <a:cubicBezTo>
                  <a:pt x="5656923" y="4601416"/>
                  <a:pt x="5640578" y="4819353"/>
                  <a:pt x="5411266" y="4964142"/>
                </a:cubicBezTo>
                <a:cubicBezTo>
                  <a:pt x="5378575" y="4984684"/>
                  <a:pt x="5524721" y="5014244"/>
                  <a:pt x="5480493" y="5031277"/>
                </a:cubicBezTo>
                <a:cubicBezTo>
                  <a:pt x="5445880" y="5044804"/>
                  <a:pt x="5276179" y="5037289"/>
                  <a:pt x="5233393" y="5047810"/>
                </a:cubicBezTo>
                <a:cubicBezTo>
                  <a:pt x="5216567" y="5052318"/>
                  <a:pt x="4701216" y="5221157"/>
                  <a:pt x="4750251" y="5256728"/>
                </a:cubicBezTo>
                <a:cubicBezTo>
                  <a:pt x="4896877" y="5363441"/>
                  <a:pt x="5388190" y="5558833"/>
                  <a:pt x="4508440" y="5624965"/>
                </a:cubicBezTo>
                <a:cubicBezTo>
                  <a:pt x="4536323" y="5663542"/>
                  <a:pt x="4613241" y="5638994"/>
                  <a:pt x="4602665" y="5706629"/>
                </a:cubicBezTo>
                <a:cubicBezTo>
                  <a:pt x="4485845" y="5743202"/>
                  <a:pt x="4350758" y="5741198"/>
                  <a:pt x="4215189" y="5797811"/>
                </a:cubicBezTo>
                <a:cubicBezTo>
                  <a:pt x="4276245" y="5838893"/>
                  <a:pt x="4346432" y="5813844"/>
                  <a:pt x="4407966" y="5826870"/>
                </a:cubicBezTo>
                <a:cubicBezTo>
                  <a:pt x="4373353" y="5878473"/>
                  <a:pt x="4313741" y="5870457"/>
                  <a:pt x="4265186" y="5881478"/>
                </a:cubicBezTo>
                <a:cubicBezTo>
                  <a:pt x="4220479" y="5892001"/>
                  <a:pt x="4125774" y="5981680"/>
                  <a:pt x="4145964" y="5977170"/>
                </a:cubicBezTo>
                <a:cubicBezTo>
                  <a:pt x="4332971" y="5937091"/>
                  <a:pt x="4522862" y="5948113"/>
                  <a:pt x="4710350" y="5909035"/>
                </a:cubicBezTo>
                <a:cubicBezTo>
                  <a:pt x="4772366" y="5896009"/>
                  <a:pt x="4842554" y="5870958"/>
                  <a:pt x="4870916" y="5949616"/>
                </a:cubicBezTo>
                <a:cubicBezTo>
                  <a:pt x="4879571" y="5972663"/>
                  <a:pt x="4873320" y="5980177"/>
                  <a:pt x="4960333" y="5949115"/>
                </a:cubicBezTo>
                <a:cubicBezTo>
                  <a:pt x="4994466" y="5937091"/>
                  <a:pt x="5039656" y="5924065"/>
                  <a:pt x="5073788" y="5953623"/>
                </a:cubicBezTo>
                <a:cubicBezTo>
                  <a:pt x="5052154" y="5990698"/>
                  <a:pt x="5010331" y="5979675"/>
                  <a:pt x="4979084" y="5990197"/>
                </a:cubicBezTo>
                <a:cubicBezTo>
                  <a:pt x="4896397" y="6017250"/>
                  <a:pt x="5180513" y="6120457"/>
                  <a:pt x="5100228" y="6151519"/>
                </a:cubicBezTo>
                <a:cubicBezTo>
                  <a:pt x="4935817" y="6215148"/>
                  <a:pt x="4832938" y="6196611"/>
                  <a:pt x="4666602" y="6266250"/>
                </a:cubicBezTo>
                <a:cubicBezTo>
                  <a:pt x="4723331" y="6264746"/>
                  <a:pt x="4706024" y="6288795"/>
                  <a:pt x="4762750" y="6288795"/>
                </a:cubicBezTo>
                <a:cubicBezTo>
                  <a:pt x="4788229" y="6288795"/>
                  <a:pt x="4815151" y="6294807"/>
                  <a:pt x="4815151" y="6322363"/>
                </a:cubicBezTo>
                <a:cubicBezTo>
                  <a:pt x="4815151" y="6348414"/>
                  <a:pt x="4516613" y="6491199"/>
                  <a:pt x="4558918" y="6504727"/>
                </a:cubicBezTo>
                <a:cubicBezTo>
                  <a:pt x="4674295" y="6541299"/>
                  <a:pt x="4970431" y="6429075"/>
                  <a:pt x="4899280" y="6480679"/>
                </a:cubicBezTo>
                <a:cubicBezTo>
                  <a:pt x="4791114" y="6559337"/>
                  <a:pt x="4774769" y="6574868"/>
                  <a:pt x="4692563" y="6586391"/>
                </a:cubicBezTo>
                <a:cubicBezTo>
                  <a:pt x="4621894" y="6596411"/>
                  <a:pt x="4373353" y="6816352"/>
                  <a:pt x="4303645" y="6834888"/>
                </a:cubicBezTo>
                <a:cubicBezTo>
                  <a:pt x="4288262" y="6838896"/>
                  <a:pt x="4291687" y="6845065"/>
                  <a:pt x="4307829" y="6852361"/>
                </a:cubicBezTo>
                <a:lnTo>
                  <a:pt x="4323786"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23954573-AE9D-6442-CEDB-629648DA0D8D}"/>
              </a:ext>
            </a:extLst>
          </p:cNvPr>
          <p:cNvSpPr>
            <a:spLocks noGrp="1"/>
          </p:cNvSpPr>
          <p:nvPr>
            <p:ph idx="1"/>
          </p:nvPr>
        </p:nvSpPr>
        <p:spPr>
          <a:xfrm>
            <a:off x="6201413" y="3322320"/>
            <a:ext cx="5380987" cy="3535680"/>
          </a:xfrm>
        </p:spPr>
        <p:txBody>
          <a:bodyPr>
            <a:normAutofit/>
          </a:bodyPr>
          <a:lstStyle/>
          <a:p>
            <a:pPr marL="0" indent="0">
              <a:lnSpc>
                <a:spcPct val="100000"/>
              </a:lnSpc>
              <a:buNone/>
            </a:pPr>
            <a:r>
              <a:rPr lang="en-US" sz="3200" dirty="0"/>
              <a:t>Though the patriarchs had individual stories, their successes depended highly on their faith. They trusted God and waited patiently for His directions.</a:t>
            </a:r>
          </a:p>
        </p:txBody>
      </p:sp>
    </p:spTree>
    <p:extLst>
      <p:ext uri="{BB962C8B-B14F-4D97-AF65-F5344CB8AC3E}">
        <p14:creationId xmlns:p14="http://schemas.microsoft.com/office/powerpoint/2010/main" val="613359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E36768-09B5-4615-1297-91B8AC0EB5A3}"/>
              </a:ext>
            </a:extLst>
          </p:cNvPr>
          <p:cNvSpPr>
            <a:spLocks noGrp="1"/>
          </p:cNvSpPr>
          <p:nvPr>
            <p:ph idx="1"/>
          </p:nvPr>
        </p:nvSpPr>
        <p:spPr>
          <a:xfrm>
            <a:off x="360218" y="588961"/>
            <a:ext cx="5563062" cy="5659439"/>
          </a:xfrm>
        </p:spPr>
        <p:txBody>
          <a:bodyPr>
            <a:normAutofit/>
          </a:bodyPr>
          <a:lstStyle/>
          <a:p>
            <a:pPr>
              <a:lnSpc>
                <a:spcPct val="150000"/>
              </a:lnSpc>
            </a:pPr>
            <a:r>
              <a:rPr lang="en-US" dirty="0"/>
              <a:t>Abraham, Isaac, Jacob and Joseph had faith in God and it ended them in successes in different stories. </a:t>
            </a:r>
          </a:p>
          <a:p>
            <a:pPr>
              <a:lnSpc>
                <a:spcPct val="150000"/>
              </a:lnSpc>
            </a:pPr>
            <a:r>
              <a:rPr lang="en-US" dirty="0"/>
              <a:t>Hebrews 11:1</a:t>
            </a:r>
          </a:p>
          <a:p>
            <a:pPr>
              <a:lnSpc>
                <a:spcPct val="150000"/>
              </a:lnSpc>
            </a:pPr>
            <a:r>
              <a:rPr lang="en-US" dirty="0"/>
              <a:t>Galatians 3:6</a:t>
            </a:r>
          </a:p>
        </p:txBody>
      </p:sp>
      <p:pic>
        <p:nvPicPr>
          <p:cNvPr id="11266" name="Picture 2" descr="9+ Hundred Abraham Isaac Royalty-Free Images, Stock Photos &amp; Pictures |  Shutterstock">
            <a:extLst>
              <a:ext uri="{FF2B5EF4-FFF2-40B4-BE49-F238E27FC236}">
                <a16:creationId xmlns:a16="http://schemas.microsoft.com/office/drawing/2014/main" id="{4D4BDE85-7232-435B-3610-53BF93D2BB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6782" y="1739582"/>
            <a:ext cx="5715000" cy="311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86469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290" name="Picture 2" descr="Unveiling the Twelve: The Apostles' Impact on Early Christianity">
            <a:extLst>
              <a:ext uri="{FF2B5EF4-FFF2-40B4-BE49-F238E27FC236}">
                <a16:creationId xmlns:a16="http://schemas.microsoft.com/office/drawing/2014/main" id="{772ECCD8-FE66-C277-50EF-EE60A01040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15730"/>
          <a:stretch>
            <a:fill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2295" name="Rectangle 12294">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4CC4DC-2950-EB16-E20C-D88BAB0338AF}"/>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b="1">
                <a:solidFill>
                  <a:schemeClr val="tx1">
                    <a:lumMod val="85000"/>
                    <a:lumOff val="15000"/>
                  </a:schemeClr>
                </a:solidFill>
              </a:rPr>
              <a:t>The faith of the Apostles</a:t>
            </a:r>
            <a:endParaRPr lang="en-US" sz="3600">
              <a:solidFill>
                <a:schemeClr val="tx1">
                  <a:lumMod val="85000"/>
                  <a:lumOff val="15000"/>
                </a:schemeClr>
              </a:solidFill>
            </a:endParaRPr>
          </a:p>
        </p:txBody>
      </p:sp>
      <p:cxnSp>
        <p:nvCxnSpPr>
          <p:cNvPr id="12297" name="Straight Connector 12296">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2299" name="Straight Connector 12298">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44115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Lecturer">
            <a:extLst>
              <a:ext uri="{FF2B5EF4-FFF2-40B4-BE49-F238E27FC236}">
                <a16:creationId xmlns:a16="http://schemas.microsoft.com/office/drawing/2014/main" id="{47596C4A-D59F-B0CC-B251-97DA45D5095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3" name="Content Placeholder 2">
            <a:extLst>
              <a:ext uri="{FF2B5EF4-FFF2-40B4-BE49-F238E27FC236}">
                <a16:creationId xmlns:a16="http://schemas.microsoft.com/office/drawing/2014/main" id="{07B72578-D2E3-9263-609A-8C6C61A51642}"/>
              </a:ext>
            </a:extLst>
          </p:cNvPr>
          <p:cNvSpPr>
            <a:spLocks noGrp="1"/>
          </p:cNvSpPr>
          <p:nvPr>
            <p:ph idx="1"/>
          </p:nvPr>
        </p:nvSpPr>
        <p:spPr>
          <a:xfrm>
            <a:off x="5857008" y="281154"/>
            <a:ext cx="6093365" cy="6079005"/>
          </a:xfrm>
        </p:spPr>
        <p:txBody>
          <a:bodyPr anchor="ctr">
            <a:normAutofit fontScale="92500" lnSpcReduction="10000"/>
          </a:bodyPr>
          <a:lstStyle/>
          <a:p>
            <a:pPr>
              <a:lnSpc>
                <a:spcPct val="150000"/>
              </a:lnSpc>
            </a:pPr>
            <a:r>
              <a:rPr lang="en-US" sz="3200" dirty="0">
                <a:solidFill>
                  <a:schemeClr val="tx2"/>
                </a:solidFill>
              </a:rPr>
              <a:t>The religion of the apostles presents the orthodox Christian Church of today as a continuation of the life of the people of God since the beginning of creation.</a:t>
            </a:r>
          </a:p>
          <a:p>
            <a:pPr>
              <a:lnSpc>
                <a:spcPct val="150000"/>
              </a:lnSpc>
            </a:pPr>
            <a:r>
              <a:rPr lang="en-US" sz="3200" dirty="0">
                <a:solidFill>
                  <a:schemeClr val="tx2"/>
                </a:solidFill>
              </a:rPr>
              <a:t>Their faith centered around Christian way of life as distinguished them from non-Christians.</a:t>
            </a:r>
          </a:p>
        </p:txBody>
      </p:sp>
      <p:grpSp>
        <p:nvGrpSpPr>
          <p:cNvPr id="14"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5776455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Download Ai Generated, Bible, Book. Royalty-Free Stock Illustration Image -  Pixabay">
            <a:extLst>
              <a:ext uri="{FF2B5EF4-FFF2-40B4-BE49-F238E27FC236}">
                <a16:creationId xmlns:a16="http://schemas.microsoft.com/office/drawing/2014/main" id="{E9E3FC51-63B6-92ED-D379-9CF189116F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525"/>
            <a:ext cx="12192000" cy="683895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CA8DD72E-3CCF-626F-94A3-276EF81DD0FD}"/>
              </a:ext>
            </a:extLst>
          </p:cNvPr>
          <p:cNvSpPr>
            <a:spLocks noGrp="1"/>
          </p:cNvSpPr>
          <p:nvPr>
            <p:ph idx="1"/>
          </p:nvPr>
        </p:nvSpPr>
        <p:spPr>
          <a:xfrm>
            <a:off x="547254" y="381288"/>
            <a:ext cx="10515600" cy="4351338"/>
          </a:xfrm>
        </p:spPr>
        <p:txBody>
          <a:bodyPr>
            <a:normAutofit/>
          </a:bodyPr>
          <a:lstStyle/>
          <a:p>
            <a:r>
              <a:rPr lang="en-US" sz="3600" dirty="0">
                <a:solidFill>
                  <a:schemeClr val="bg1"/>
                </a:solidFill>
              </a:rPr>
              <a:t>Luke 1:37</a:t>
            </a:r>
          </a:p>
          <a:p>
            <a:r>
              <a:rPr lang="en-US" sz="3600" dirty="0">
                <a:solidFill>
                  <a:schemeClr val="bg1"/>
                </a:solidFill>
              </a:rPr>
              <a:t>2 Corinthians 5:7</a:t>
            </a:r>
          </a:p>
          <a:p>
            <a:r>
              <a:rPr lang="en-US" sz="3600" dirty="0">
                <a:solidFill>
                  <a:schemeClr val="bg1"/>
                </a:solidFill>
              </a:rPr>
              <a:t>Romans 10:17</a:t>
            </a:r>
          </a:p>
          <a:p>
            <a:r>
              <a:rPr lang="en-US" sz="3600" dirty="0">
                <a:solidFill>
                  <a:schemeClr val="bg1"/>
                </a:solidFill>
              </a:rPr>
              <a:t>Hebrews 11:1</a:t>
            </a:r>
          </a:p>
          <a:p>
            <a:endParaRPr lang="en-US" sz="3600" dirty="0">
              <a:solidFill>
                <a:schemeClr val="bg1"/>
              </a:solidFill>
            </a:endParaRPr>
          </a:p>
        </p:txBody>
      </p:sp>
    </p:spTree>
    <p:extLst>
      <p:ext uri="{BB962C8B-B14F-4D97-AF65-F5344CB8AC3E}">
        <p14:creationId xmlns:p14="http://schemas.microsoft.com/office/powerpoint/2010/main" val="7675705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343" name="Rectangle 14342">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9B2748-1401-8477-CD56-3753CFA92C06}"/>
              </a:ext>
            </a:extLst>
          </p:cNvPr>
          <p:cNvSpPr>
            <a:spLocks noGrp="1"/>
          </p:cNvSpPr>
          <p:nvPr>
            <p:ph idx="1"/>
          </p:nvPr>
        </p:nvSpPr>
        <p:spPr>
          <a:xfrm>
            <a:off x="243840" y="322118"/>
            <a:ext cx="6177280" cy="6535882"/>
          </a:xfrm>
        </p:spPr>
        <p:txBody>
          <a:bodyPr>
            <a:normAutofit/>
          </a:bodyPr>
          <a:lstStyle/>
          <a:p>
            <a:pPr>
              <a:lnSpc>
                <a:spcPct val="100000"/>
              </a:lnSpc>
            </a:pPr>
            <a:r>
              <a:rPr lang="en-US" sz="3200" dirty="0"/>
              <a:t>Apostle Paul teaches that faith is a wholehearted acceptance of Salvation through the atonement of Christ. </a:t>
            </a:r>
          </a:p>
          <a:p>
            <a:pPr>
              <a:lnSpc>
                <a:spcPct val="100000"/>
              </a:lnSpc>
            </a:pPr>
            <a:r>
              <a:rPr lang="en-US" sz="3200" dirty="0"/>
              <a:t>To place faith in Christ was to commit oneself into His care with a trust that naturally manifested itself in actions such as repentance, baptism and striving to live by the Spirit.</a:t>
            </a:r>
          </a:p>
          <a:p>
            <a:pPr>
              <a:lnSpc>
                <a:spcPct val="100000"/>
              </a:lnSpc>
            </a:pPr>
            <a:endParaRPr lang="en-US" sz="3200" dirty="0"/>
          </a:p>
        </p:txBody>
      </p:sp>
      <p:pic>
        <p:nvPicPr>
          <p:cNvPr id="14338" name="Picture 2" descr="Saint Paul the Apostle">
            <a:extLst>
              <a:ext uri="{FF2B5EF4-FFF2-40B4-BE49-F238E27FC236}">
                <a16:creationId xmlns:a16="http://schemas.microsoft.com/office/drawing/2014/main" id="{62DF6545-1950-3747-D453-8060B16E4B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77" r="10277"/>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01525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BDA66A-E53A-31BA-DB5D-06B56D367A7B}"/>
              </a:ext>
            </a:extLst>
          </p:cNvPr>
          <p:cNvSpPr>
            <a:spLocks noGrp="1"/>
          </p:cNvSpPr>
          <p:nvPr>
            <p:ph type="title"/>
          </p:nvPr>
        </p:nvSpPr>
        <p:spPr>
          <a:xfrm>
            <a:off x="7351990" y="64604"/>
            <a:ext cx="4840010" cy="805070"/>
          </a:xfrm>
        </p:spPr>
        <p:txBody>
          <a:bodyPr anchor="t">
            <a:normAutofit/>
          </a:bodyPr>
          <a:lstStyle/>
          <a:p>
            <a:pPr algn="r"/>
            <a:r>
              <a:rPr lang="en-US" b="1" dirty="0"/>
              <a:t>Introduction</a:t>
            </a:r>
          </a:p>
        </p:txBody>
      </p:sp>
      <p:pic>
        <p:nvPicPr>
          <p:cNvPr id="2050" name="Picture 2" descr="Understanding the Fruits of the Spirit in our Daily Lives | Discipleship">
            <a:extLst>
              <a:ext uri="{FF2B5EF4-FFF2-40B4-BE49-F238E27FC236}">
                <a16:creationId xmlns:a16="http://schemas.microsoft.com/office/drawing/2014/main" id="{68319D07-7050-BFA8-8149-BBAF2699B0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4487" r="15979" b="-1"/>
          <a:stretch>
            <a:fillRect/>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62B22BD-5C45-03A1-02AB-43EC60E649A9}"/>
              </a:ext>
            </a:extLst>
          </p:cNvPr>
          <p:cNvSpPr>
            <a:spLocks noGrp="1"/>
          </p:cNvSpPr>
          <p:nvPr>
            <p:ph idx="1"/>
          </p:nvPr>
        </p:nvSpPr>
        <p:spPr>
          <a:xfrm>
            <a:off x="5989313" y="1351722"/>
            <a:ext cx="6116548" cy="5506268"/>
          </a:xfrm>
        </p:spPr>
        <p:txBody>
          <a:bodyPr>
            <a:normAutofit/>
          </a:bodyPr>
          <a:lstStyle/>
          <a:p>
            <a:pPr marL="0" indent="0">
              <a:lnSpc>
                <a:spcPct val="150000"/>
              </a:lnSpc>
              <a:buNone/>
            </a:pPr>
            <a:r>
              <a:rPr lang="en-US" dirty="0"/>
              <a:t>Patience and faithfulness are included in the fruits of the Spirit. </a:t>
            </a:r>
            <a:r>
              <a:rPr lang="en-US" b="1" dirty="0"/>
              <a:t>Galatians 5:22-23</a:t>
            </a:r>
            <a:r>
              <a:rPr lang="en-US" dirty="0"/>
              <a:t>. </a:t>
            </a:r>
          </a:p>
          <a:p>
            <a:pPr marL="0" indent="0">
              <a:lnSpc>
                <a:spcPct val="150000"/>
              </a:lnSpc>
              <a:buNone/>
            </a:pPr>
            <a:r>
              <a:rPr lang="en-US" dirty="0"/>
              <a:t>Patience may be the most powerful and difficult fruit to bear and yet if the Christian is patient with others as God is with us, we can help hold the door of Salvation open to others.</a:t>
            </a:r>
          </a:p>
        </p:txBody>
      </p:sp>
    </p:spTree>
    <p:extLst>
      <p:ext uri="{BB962C8B-B14F-4D97-AF65-F5344CB8AC3E}">
        <p14:creationId xmlns:p14="http://schemas.microsoft.com/office/powerpoint/2010/main" val="12955741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B22CC-1604-D637-D1A0-23CA46C655AF}"/>
              </a:ext>
            </a:extLst>
          </p:cNvPr>
          <p:cNvSpPr>
            <a:spLocks noGrp="1"/>
          </p:cNvSpPr>
          <p:nvPr>
            <p:ph type="title"/>
          </p:nvPr>
        </p:nvSpPr>
        <p:spPr>
          <a:xfrm>
            <a:off x="167640" y="0"/>
            <a:ext cx="10515600" cy="918528"/>
          </a:xfrm>
        </p:spPr>
        <p:txBody>
          <a:bodyPr>
            <a:normAutofit/>
          </a:bodyPr>
          <a:lstStyle/>
          <a:p>
            <a:r>
              <a:rPr lang="en-US" sz="4000" b="1" dirty="0"/>
              <a:t>Characteristics of Faithfulness</a:t>
            </a:r>
            <a:endParaRPr lang="en-US" sz="4000" dirty="0"/>
          </a:p>
        </p:txBody>
      </p:sp>
      <p:graphicFrame>
        <p:nvGraphicFramePr>
          <p:cNvPr id="5" name="Content Placeholder 2">
            <a:extLst>
              <a:ext uri="{FF2B5EF4-FFF2-40B4-BE49-F238E27FC236}">
                <a16:creationId xmlns:a16="http://schemas.microsoft.com/office/drawing/2014/main" id="{F8090D76-278A-89BC-3D36-E80F8D9DC59F}"/>
              </a:ext>
            </a:extLst>
          </p:cNvPr>
          <p:cNvGraphicFramePr>
            <a:graphicFrameLocks noGrp="1"/>
          </p:cNvGraphicFramePr>
          <p:nvPr>
            <p:ph idx="1"/>
            <p:extLst>
              <p:ext uri="{D42A27DB-BD31-4B8C-83A1-F6EECF244321}">
                <p14:modId xmlns:p14="http://schemas.microsoft.com/office/powerpoint/2010/main" val="655368082"/>
              </p:ext>
            </p:extLst>
          </p:nvPr>
        </p:nvGraphicFramePr>
        <p:xfrm>
          <a:off x="665480" y="1026160"/>
          <a:ext cx="11201400" cy="55473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462610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5">
                                            <p:graphicEl>
                                              <a:dgm id="{47E6172F-50ED-4E41-ADB7-E7BF281D3EA4}"/>
                                            </p:graphicEl>
                                          </p:spTgt>
                                        </p:tgtEl>
                                        <p:attrNameLst>
                                          <p:attrName>style.visibility</p:attrName>
                                        </p:attrNameLst>
                                      </p:cBhvr>
                                      <p:to>
                                        <p:strVal val="visible"/>
                                      </p:to>
                                    </p:set>
                                    <p:animEffect transition="in" filter="fade">
                                      <p:cBhvr>
                                        <p:cTn id="7" dur="1000"/>
                                        <p:tgtEl>
                                          <p:spTgt spid="5">
                                            <p:graphicEl>
                                              <a:dgm id="{47E6172F-50ED-4E41-ADB7-E7BF281D3EA4}"/>
                                            </p:graphicEl>
                                          </p:spTgt>
                                        </p:tgtEl>
                                      </p:cBhvr>
                                    </p:animEffect>
                                    <p:anim calcmode="lin" valueType="num">
                                      <p:cBhvr>
                                        <p:cTn id="8" dur="1000" fill="hold"/>
                                        <p:tgtEl>
                                          <p:spTgt spid="5">
                                            <p:graphicEl>
                                              <a:dgm id="{47E6172F-50ED-4E41-ADB7-E7BF281D3EA4}"/>
                                            </p:graphicEl>
                                          </p:spTgt>
                                        </p:tgtEl>
                                        <p:attrNameLst>
                                          <p:attrName>ppt_x</p:attrName>
                                        </p:attrNameLst>
                                      </p:cBhvr>
                                      <p:tavLst>
                                        <p:tav tm="0">
                                          <p:val>
                                            <p:strVal val="#ppt_x"/>
                                          </p:val>
                                        </p:tav>
                                        <p:tav tm="100000">
                                          <p:val>
                                            <p:strVal val="#ppt_x"/>
                                          </p:val>
                                        </p:tav>
                                      </p:tavLst>
                                    </p:anim>
                                    <p:anim calcmode="lin" valueType="num">
                                      <p:cBhvr>
                                        <p:cTn id="9" dur="1000" fill="hold"/>
                                        <p:tgtEl>
                                          <p:spTgt spid="5">
                                            <p:graphicEl>
                                              <a:dgm id="{47E6172F-50ED-4E41-ADB7-E7BF281D3EA4}"/>
                                            </p:graphicEl>
                                          </p:spTgt>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
                                            <p:graphicEl>
                                              <a:dgm id="{F4295D0B-B529-4818-90B6-E96030601186}"/>
                                            </p:graphicEl>
                                          </p:spTgt>
                                        </p:tgtEl>
                                        <p:attrNameLst>
                                          <p:attrName>style.visibility</p:attrName>
                                        </p:attrNameLst>
                                      </p:cBhvr>
                                      <p:to>
                                        <p:strVal val="visible"/>
                                      </p:to>
                                    </p:set>
                                    <p:animEffect transition="in" filter="fade">
                                      <p:cBhvr>
                                        <p:cTn id="12" dur="1000"/>
                                        <p:tgtEl>
                                          <p:spTgt spid="5">
                                            <p:graphicEl>
                                              <a:dgm id="{F4295D0B-B529-4818-90B6-E96030601186}"/>
                                            </p:graphicEl>
                                          </p:spTgt>
                                        </p:tgtEl>
                                      </p:cBhvr>
                                    </p:animEffect>
                                    <p:anim calcmode="lin" valueType="num">
                                      <p:cBhvr>
                                        <p:cTn id="13" dur="1000" fill="hold"/>
                                        <p:tgtEl>
                                          <p:spTgt spid="5">
                                            <p:graphicEl>
                                              <a:dgm id="{F4295D0B-B529-4818-90B6-E96030601186}"/>
                                            </p:graphicEl>
                                          </p:spTgt>
                                        </p:tgtEl>
                                        <p:attrNameLst>
                                          <p:attrName>ppt_x</p:attrName>
                                        </p:attrNameLst>
                                      </p:cBhvr>
                                      <p:tavLst>
                                        <p:tav tm="0">
                                          <p:val>
                                            <p:strVal val="#ppt_x"/>
                                          </p:val>
                                        </p:tav>
                                        <p:tav tm="100000">
                                          <p:val>
                                            <p:strVal val="#ppt_x"/>
                                          </p:val>
                                        </p:tav>
                                      </p:tavLst>
                                    </p:anim>
                                    <p:anim calcmode="lin" valueType="num">
                                      <p:cBhvr>
                                        <p:cTn id="14" dur="1000" fill="hold"/>
                                        <p:tgtEl>
                                          <p:spTgt spid="5">
                                            <p:graphicEl>
                                              <a:dgm id="{F4295D0B-B529-4818-90B6-E96030601186}"/>
                                            </p:graphicEl>
                                          </p:spTgt>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5">
                                            <p:graphicEl>
                                              <a:dgm id="{7B266930-50DC-4329-BCF0-875CD1CB62FE}"/>
                                            </p:graphicEl>
                                          </p:spTgt>
                                        </p:tgtEl>
                                        <p:attrNameLst>
                                          <p:attrName>style.visibility</p:attrName>
                                        </p:attrNameLst>
                                      </p:cBhvr>
                                      <p:to>
                                        <p:strVal val="visible"/>
                                      </p:to>
                                    </p:set>
                                    <p:animEffect transition="in" filter="fade">
                                      <p:cBhvr>
                                        <p:cTn id="17" dur="1000"/>
                                        <p:tgtEl>
                                          <p:spTgt spid="5">
                                            <p:graphicEl>
                                              <a:dgm id="{7B266930-50DC-4329-BCF0-875CD1CB62FE}"/>
                                            </p:graphicEl>
                                          </p:spTgt>
                                        </p:tgtEl>
                                      </p:cBhvr>
                                    </p:animEffect>
                                    <p:anim calcmode="lin" valueType="num">
                                      <p:cBhvr>
                                        <p:cTn id="18" dur="1000" fill="hold"/>
                                        <p:tgtEl>
                                          <p:spTgt spid="5">
                                            <p:graphicEl>
                                              <a:dgm id="{7B266930-50DC-4329-BCF0-875CD1CB62FE}"/>
                                            </p:graphicEl>
                                          </p:spTgt>
                                        </p:tgtEl>
                                        <p:attrNameLst>
                                          <p:attrName>ppt_x</p:attrName>
                                        </p:attrNameLst>
                                      </p:cBhvr>
                                      <p:tavLst>
                                        <p:tav tm="0">
                                          <p:val>
                                            <p:strVal val="#ppt_x"/>
                                          </p:val>
                                        </p:tav>
                                        <p:tav tm="100000">
                                          <p:val>
                                            <p:strVal val="#ppt_x"/>
                                          </p:val>
                                        </p:tav>
                                      </p:tavLst>
                                    </p:anim>
                                    <p:anim calcmode="lin" valueType="num">
                                      <p:cBhvr>
                                        <p:cTn id="19" dur="1000" fill="hold"/>
                                        <p:tgtEl>
                                          <p:spTgt spid="5">
                                            <p:graphicEl>
                                              <a:dgm id="{7B266930-50DC-4329-BCF0-875CD1CB62FE}"/>
                                            </p:graphic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7" presetClass="entr" presetSubtype="0" fill="hold" grpId="0" nodeType="clickEffect">
                                  <p:stCondLst>
                                    <p:cond delay="0"/>
                                  </p:stCondLst>
                                  <p:childTnLst>
                                    <p:set>
                                      <p:cBhvr>
                                        <p:cTn id="23" dur="1" fill="hold">
                                          <p:stCondLst>
                                            <p:cond delay="0"/>
                                          </p:stCondLst>
                                        </p:cTn>
                                        <p:tgtEl>
                                          <p:spTgt spid="5">
                                            <p:graphicEl>
                                              <a:dgm id="{6AA7BF3E-79D0-449F-8ED5-B28EDF942BB4}"/>
                                            </p:graphicEl>
                                          </p:spTgt>
                                        </p:tgtEl>
                                        <p:attrNameLst>
                                          <p:attrName>style.visibility</p:attrName>
                                        </p:attrNameLst>
                                      </p:cBhvr>
                                      <p:to>
                                        <p:strVal val="visible"/>
                                      </p:to>
                                    </p:set>
                                    <p:animEffect transition="in" filter="fade">
                                      <p:cBhvr>
                                        <p:cTn id="24" dur="1000"/>
                                        <p:tgtEl>
                                          <p:spTgt spid="5">
                                            <p:graphicEl>
                                              <a:dgm id="{6AA7BF3E-79D0-449F-8ED5-B28EDF942BB4}"/>
                                            </p:graphicEl>
                                          </p:spTgt>
                                        </p:tgtEl>
                                      </p:cBhvr>
                                    </p:animEffect>
                                    <p:anim calcmode="lin" valueType="num">
                                      <p:cBhvr>
                                        <p:cTn id="25" dur="1000" fill="hold"/>
                                        <p:tgtEl>
                                          <p:spTgt spid="5">
                                            <p:graphicEl>
                                              <a:dgm id="{6AA7BF3E-79D0-449F-8ED5-B28EDF942BB4}"/>
                                            </p:graphicEl>
                                          </p:spTgt>
                                        </p:tgtEl>
                                        <p:attrNameLst>
                                          <p:attrName>ppt_x</p:attrName>
                                        </p:attrNameLst>
                                      </p:cBhvr>
                                      <p:tavLst>
                                        <p:tav tm="0">
                                          <p:val>
                                            <p:strVal val="#ppt_x"/>
                                          </p:val>
                                        </p:tav>
                                        <p:tav tm="100000">
                                          <p:val>
                                            <p:strVal val="#ppt_x"/>
                                          </p:val>
                                        </p:tav>
                                      </p:tavLst>
                                    </p:anim>
                                    <p:anim calcmode="lin" valueType="num">
                                      <p:cBhvr>
                                        <p:cTn id="26" dur="1000" fill="hold"/>
                                        <p:tgtEl>
                                          <p:spTgt spid="5">
                                            <p:graphicEl>
                                              <a:dgm id="{6AA7BF3E-79D0-449F-8ED5-B28EDF942BB4}"/>
                                            </p:graphicEl>
                                          </p:spTgt>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5">
                                            <p:graphicEl>
                                              <a:dgm id="{EE5A4AEA-2525-4BE9-B7A3-F371D6C5930A}"/>
                                            </p:graphicEl>
                                          </p:spTgt>
                                        </p:tgtEl>
                                        <p:attrNameLst>
                                          <p:attrName>style.visibility</p:attrName>
                                        </p:attrNameLst>
                                      </p:cBhvr>
                                      <p:to>
                                        <p:strVal val="visible"/>
                                      </p:to>
                                    </p:set>
                                    <p:animEffect transition="in" filter="fade">
                                      <p:cBhvr>
                                        <p:cTn id="29" dur="1000"/>
                                        <p:tgtEl>
                                          <p:spTgt spid="5">
                                            <p:graphicEl>
                                              <a:dgm id="{EE5A4AEA-2525-4BE9-B7A3-F371D6C5930A}"/>
                                            </p:graphicEl>
                                          </p:spTgt>
                                        </p:tgtEl>
                                      </p:cBhvr>
                                    </p:animEffect>
                                    <p:anim calcmode="lin" valueType="num">
                                      <p:cBhvr>
                                        <p:cTn id="30" dur="1000" fill="hold"/>
                                        <p:tgtEl>
                                          <p:spTgt spid="5">
                                            <p:graphicEl>
                                              <a:dgm id="{EE5A4AEA-2525-4BE9-B7A3-F371D6C5930A}"/>
                                            </p:graphicEl>
                                          </p:spTgt>
                                        </p:tgtEl>
                                        <p:attrNameLst>
                                          <p:attrName>ppt_x</p:attrName>
                                        </p:attrNameLst>
                                      </p:cBhvr>
                                      <p:tavLst>
                                        <p:tav tm="0">
                                          <p:val>
                                            <p:strVal val="#ppt_x"/>
                                          </p:val>
                                        </p:tav>
                                        <p:tav tm="100000">
                                          <p:val>
                                            <p:strVal val="#ppt_x"/>
                                          </p:val>
                                        </p:tav>
                                      </p:tavLst>
                                    </p:anim>
                                    <p:anim calcmode="lin" valueType="num">
                                      <p:cBhvr>
                                        <p:cTn id="31" dur="1000" fill="hold"/>
                                        <p:tgtEl>
                                          <p:spTgt spid="5">
                                            <p:graphicEl>
                                              <a:dgm id="{EE5A4AEA-2525-4BE9-B7A3-F371D6C5930A}"/>
                                            </p:graphic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7" presetClass="entr" presetSubtype="0" fill="hold" grpId="0" nodeType="clickEffect">
                                  <p:stCondLst>
                                    <p:cond delay="0"/>
                                  </p:stCondLst>
                                  <p:childTnLst>
                                    <p:set>
                                      <p:cBhvr>
                                        <p:cTn id="35" dur="1" fill="hold">
                                          <p:stCondLst>
                                            <p:cond delay="0"/>
                                          </p:stCondLst>
                                        </p:cTn>
                                        <p:tgtEl>
                                          <p:spTgt spid="5">
                                            <p:graphicEl>
                                              <a:dgm id="{5D2AC2C6-6F4F-47D3-93CE-663A86E2D049}"/>
                                            </p:graphicEl>
                                          </p:spTgt>
                                        </p:tgtEl>
                                        <p:attrNameLst>
                                          <p:attrName>style.visibility</p:attrName>
                                        </p:attrNameLst>
                                      </p:cBhvr>
                                      <p:to>
                                        <p:strVal val="visible"/>
                                      </p:to>
                                    </p:set>
                                    <p:animEffect transition="in" filter="fade">
                                      <p:cBhvr>
                                        <p:cTn id="36" dur="1000"/>
                                        <p:tgtEl>
                                          <p:spTgt spid="5">
                                            <p:graphicEl>
                                              <a:dgm id="{5D2AC2C6-6F4F-47D3-93CE-663A86E2D049}"/>
                                            </p:graphicEl>
                                          </p:spTgt>
                                        </p:tgtEl>
                                      </p:cBhvr>
                                    </p:animEffect>
                                    <p:anim calcmode="lin" valueType="num">
                                      <p:cBhvr>
                                        <p:cTn id="37" dur="1000" fill="hold"/>
                                        <p:tgtEl>
                                          <p:spTgt spid="5">
                                            <p:graphicEl>
                                              <a:dgm id="{5D2AC2C6-6F4F-47D3-93CE-663A86E2D049}"/>
                                            </p:graphicEl>
                                          </p:spTgt>
                                        </p:tgtEl>
                                        <p:attrNameLst>
                                          <p:attrName>ppt_x</p:attrName>
                                        </p:attrNameLst>
                                      </p:cBhvr>
                                      <p:tavLst>
                                        <p:tav tm="0">
                                          <p:val>
                                            <p:strVal val="#ppt_x"/>
                                          </p:val>
                                        </p:tav>
                                        <p:tav tm="100000">
                                          <p:val>
                                            <p:strVal val="#ppt_x"/>
                                          </p:val>
                                        </p:tav>
                                      </p:tavLst>
                                    </p:anim>
                                    <p:anim calcmode="lin" valueType="num">
                                      <p:cBhvr>
                                        <p:cTn id="38" dur="1000" fill="hold"/>
                                        <p:tgtEl>
                                          <p:spTgt spid="5">
                                            <p:graphicEl>
                                              <a:dgm id="{5D2AC2C6-6F4F-47D3-93CE-663A86E2D049}"/>
                                            </p:graphicEl>
                                          </p:spTgt>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0"/>
                                  </p:stCondLst>
                                  <p:childTnLst>
                                    <p:set>
                                      <p:cBhvr>
                                        <p:cTn id="40" dur="1" fill="hold">
                                          <p:stCondLst>
                                            <p:cond delay="0"/>
                                          </p:stCondLst>
                                        </p:cTn>
                                        <p:tgtEl>
                                          <p:spTgt spid="5">
                                            <p:graphicEl>
                                              <a:dgm id="{B763B4BE-A0D6-4C35-AE4C-E7FAEDCEA189}"/>
                                            </p:graphicEl>
                                          </p:spTgt>
                                        </p:tgtEl>
                                        <p:attrNameLst>
                                          <p:attrName>style.visibility</p:attrName>
                                        </p:attrNameLst>
                                      </p:cBhvr>
                                      <p:to>
                                        <p:strVal val="visible"/>
                                      </p:to>
                                    </p:set>
                                    <p:animEffect transition="in" filter="fade">
                                      <p:cBhvr>
                                        <p:cTn id="41" dur="1000"/>
                                        <p:tgtEl>
                                          <p:spTgt spid="5">
                                            <p:graphicEl>
                                              <a:dgm id="{B763B4BE-A0D6-4C35-AE4C-E7FAEDCEA189}"/>
                                            </p:graphicEl>
                                          </p:spTgt>
                                        </p:tgtEl>
                                      </p:cBhvr>
                                    </p:animEffect>
                                    <p:anim calcmode="lin" valueType="num">
                                      <p:cBhvr>
                                        <p:cTn id="42" dur="1000" fill="hold"/>
                                        <p:tgtEl>
                                          <p:spTgt spid="5">
                                            <p:graphicEl>
                                              <a:dgm id="{B763B4BE-A0D6-4C35-AE4C-E7FAEDCEA189}"/>
                                            </p:graphicEl>
                                          </p:spTgt>
                                        </p:tgtEl>
                                        <p:attrNameLst>
                                          <p:attrName>ppt_x</p:attrName>
                                        </p:attrNameLst>
                                      </p:cBhvr>
                                      <p:tavLst>
                                        <p:tav tm="0">
                                          <p:val>
                                            <p:strVal val="#ppt_x"/>
                                          </p:val>
                                        </p:tav>
                                        <p:tav tm="100000">
                                          <p:val>
                                            <p:strVal val="#ppt_x"/>
                                          </p:val>
                                        </p:tav>
                                      </p:tavLst>
                                    </p:anim>
                                    <p:anim calcmode="lin" valueType="num">
                                      <p:cBhvr>
                                        <p:cTn id="43" dur="1000" fill="hold"/>
                                        <p:tgtEl>
                                          <p:spTgt spid="5">
                                            <p:graphicEl>
                                              <a:dgm id="{B763B4BE-A0D6-4C35-AE4C-E7FAEDCEA189}"/>
                                            </p:graphic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7" presetClass="entr" presetSubtype="0" fill="hold" grpId="0" nodeType="clickEffect">
                                  <p:stCondLst>
                                    <p:cond delay="0"/>
                                  </p:stCondLst>
                                  <p:childTnLst>
                                    <p:set>
                                      <p:cBhvr>
                                        <p:cTn id="47" dur="1" fill="hold">
                                          <p:stCondLst>
                                            <p:cond delay="0"/>
                                          </p:stCondLst>
                                        </p:cTn>
                                        <p:tgtEl>
                                          <p:spTgt spid="5">
                                            <p:graphicEl>
                                              <a:dgm id="{A2B29692-DE5A-4AB4-9624-4D40CD2500FB}"/>
                                            </p:graphicEl>
                                          </p:spTgt>
                                        </p:tgtEl>
                                        <p:attrNameLst>
                                          <p:attrName>style.visibility</p:attrName>
                                        </p:attrNameLst>
                                      </p:cBhvr>
                                      <p:to>
                                        <p:strVal val="visible"/>
                                      </p:to>
                                    </p:set>
                                    <p:animEffect transition="in" filter="fade">
                                      <p:cBhvr>
                                        <p:cTn id="48" dur="1000"/>
                                        <p:tgtEl>
                                          <p:spTgt spid="5">
                                            <p:graphicEl>
                                              <a:dgm id="{A2B29692-DE5A-4AB4-9624-4D40CD2500FB}"/>
                                            </p:graphicEl>
                                          </p:spTgt>
                                        </p:tgtEl>
                                      </p:cBhvr>
                                    </p:animEffect>
                                    <p:anim calcmode="lin" valueType="num">
                                      <p:cBhvr>
                                        <p:cTn id="49" dur="1000" fill="hold"/>
                                        <p:tgtEl>
                                          <p:spTgt spid="5">
                                            <p:graphicEl>
                                              <a:dgm id="{A2B29692-DE5A-4AB4-9624-4D40CD2500FB}"/>
                                            </p:graphicEl>
                                          </p:spTgt>
                                        </p:tgtEl>
                                        <p:attrNameLst>
                                          <p:attrName>ppt_x</p:attrName>
                                        </p:attrNameLst>
                                      </p:cBhvr>
                                      <p:tavLst>
                                        <p:tav tm="0">
                                          <p:val>
                                            <p:strVal val="#ppt_x"/>
                                          </p:val>
                                        </p:tav>
                                        <p:tav tm="100000">
                                          <p:val>
                                            <p:strVal val="#ppt_x"/>
                                          </p:val>
                                        </p:tav>
                                      </p:tavLst>
                                    </p:anim>
                                    <p:anim calcmode="lin" valueType="num">
                                      <p:cBhvr>
                                        <p:cTn id="50" dur="1000" fill="hold"/>
                                        <p:tgtEl>
                                          <p:spTgt spid="5">
                                            <p:graphicEl>
                                              <a:dgm id="{A2B29692-DE5A-4AB4-9624-4D40CD2500FB}"/>
                                            </p:graphicEl>
                                          </p:spTgt>
                                        </p:tgtEl>
                                        <p:attrNameLst>
                                          <p:attrName>ppt_y</p:attrName>
                                        </p:attrNameLst>
                                      </p:cBhvr>
                                      <p:tavLst>
                                        <p:tav tm="0">
                                          <p:val>
                                            <p:strVal val="#ppt_y-.1"/>
                                          </p:val>
                                        </p:tav>
                                        <p:tav tm="100000">
                                          <p:val>
                                            <p:strVal val="#ppt_y"/>
                                          </p:val>
                                        </p:tav>
                                      </p:tavLst>
                                    </p:anim>
                                  </p:childTnLst>
                                </p:cTn>
                              </p:par>
                              <p:par>
                                <p:cTn id="51" presetID="47" presetClass="entr" presetSubtype="0" fill="hold" grpId="0" nodeType="withEffect">
                                  <p:stCondLst>
                                    <p:cond delay="0"/>
                                  </p:stCondLst>
                                  <p:childTnLst>
                                    <p:set>
                                      <p:cBhvr>
                                        <p:cTn id="52" dur="1" fill="hold">
                                          <p:stCondLst>
                                            <p:cond delay="0"/>
                                          </p:stCondLst>
                                        </p:cTn>
                                        <p:tgtEl>
                                          <p:spTgt spid="5">
                                            <p:graphicEl>
                                              <a:dgm id="{063E7BB1-DC76-42A5-9BBC-1C0D031AA874}"/>
                                            </p:graphicEl>
                                          </p:spTgt>
                                        </p:tgtEl>
                                        <p:attrNameLst>
                                          <p:attrName>style.visibility</p:attrName>
                                        </p:attrNameLst>
                                      </p:cBhvr>
                                      <p:to>
                                        <p:strVal val="visible"/>
                                      </p:to>
                                    </p:set>
                                    <p:animEffect transition="in" filter="fade">
                                      <p:cBhvr>
                                        <p:cTn id="53" dur="1000"/>
                                        <p:tgtEl>
                                          <p:spTgt spid="5">
                                            <p:graphicEl>
                                              <a:dgm id="{063E7BB1-DC76-42A5-9BBC-1C0D031AA874}"/>
                                            </p:graphicEl>
                                          </p:spTgt>
                                        </p:tgtEl>
                                      </p:cBhvr>
                                    </p:animEffect>
                                    <p:anim calcmode="lin" valueType="num">
                                      <p:cBhvr>
                                        <p:cTn id="54" dur="1000" fill="hold"/>
                                        <p:tgtEl>
                                          <p:spTgt spid="5">
                                            <p:graphicEl>
                                              <a:dgm id="{063E7BB1-DC76-42A5-9BBC-1C0D031AA874}"/>
                                            </p:graphicEl>
                                          </p:spTgt>
                                        </p:tgtEl>
                                        <p:attrNameLst>
                                          <p:attrName>ppt_x</p:attrName>
                                        </p:attrNameLst>
                                      </p:cBhvr>
                                      <p:tavLst>
                                        <p:tav tm="0">
                                          <p:val>
                                            <p:strVal val="#ppt_x"/>
                                          </p:val>
                                        </p:tav>
                                        <p:tav tm="100000">
                                          <p:val>
                                            <p:strVal val="#ppt_x"/>
                                          </p:val>
                                        </p:tav>
                                      </p:tavLst>
                                    </p:anim>
                                    <p:anim calcmode="lin" valueType="num">
                                      <p:cBhvr>
                                        <p:cTn id="55" dur="1000" fill="hold"/>
                                        <p:tgtEl>
                                          <p:spTgt spid="5">
                                            <p:graphicEl>
                                              <a:dgm id="{063E7BB1-DC76-42A5-9BBC-1C0D031AA874}"/>
                                            </p:graphicEl>
                                          </p:spTgt>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7" presetClass="entr" presetSubtype="0" fill="hold" grpId="0" nodeType="clickEffect">
                                  <p:stCondLst>
                                    <p:cond delay="0"/>
                                  </p:stCondLst>
                                  <p:childTnLst>
                                    <p:set>
                                      <p:cBhvr>
                                        <p:cTn id="59" dur="1" fill="hold">
                                          <p:stCondLst>
                                            <p:cond delay="0"/>
                                          </p:stCondLst>
                                        </p:cTn>
                                        <p:tgtEl>
                                          <p:spTgt spid="5">
                                            <p:graphicEl>
                                              <a:dgm id="{7E1444A4-18E4-4F72-8CD8-B94ED2AA82E9}"/>
                                            </p:graphicEl>
                                          </p:spTgt>
                                        </p:tgtEl>
                                        <p:attrNameLst>
                                          <p:attrName>style.visibility</p:attrName>
                                        </p:attrNameLst>
                                      </p:cBhvr>
                                      <p:to>
                                        <p:strVal val="visible"/>
                                      </p:to>
                                    </p:set>
                                    <p:animEffect transition="in" filter="fade">
                                      <p:cBhvr>
                                        <p:cTn id="60" dur="1000"/>
                                        <p:tgtEl>
                                          <p:spTgt spid="5">
                                            <p:graphicEl>
                                              <a:dgm id="{7E1444A4-18E4-4F72-8CD8-B94ED2AA82E9}"/>
                                            </p:graphicEl>
                                          </p:spTgt>
                                        </p:tgtEl>
                                      </p:cBhvr>
                                    </p:animEffect>
                                    <p:anim calcmode="lin" valueType="num">
                                      <p:cBhvr>
                                        <p:cTn id="61" dur="1000" fill="hold"/>
                                        <p:tgtEl>
                                          <p:spTgt spid="5">
                                            <p:graphicEl>
                                              <a:dgm id="{7E1444A4-18E4-4F72-8CD8-B94ED2AA82E9}"/>
                                            </p:graphicEl>
                                          </p:spTgt>
                                        </p:tgtEl>
                                        <p:attrNameLst>
                                          <p:attrName>ppt_x</p:attrName>
                                        </p:attrNameLst>
                                      </p:cBhvr>
                                      <p:tavLst>
                                        <p:tav tm="0">
                                          <p:val>
                                            <p:strVal val="#ppt_x"/>
                                          </p:val>
                                        </p:tav>
                                        <p:tav tm="100000">
                                          <p:val>
                                            <p:strVal val="#ppt_x"/>
                                          </p:val>
                                        </p:tav>
                                      </p:tavLst>
                                    </p:anim>
                                    <p:anim calcmode="lin" valueType="num">
                                      <p:cBhvr>
                                        <p:cTn id="62" dur="1000" fill="hold"/>
                                        <p:tgtEl>
                                          <p:spTgt spid="5">
                                            <p:graphicEl>
                                              <a:dgm id="{7E1444A4-18E4-4F72-8CD8-B94ED2AA82E9}"/>
                                            </p:graphicEl>
                                          </p:spTgt>
                                        </p:tgtEl>
                                        <p:attrNameLst>
                                          <p:attrName>ppt_y</p:attrName>
                                        </p:attrNameLst>
                                      </p:cBhvr>
                                      <p:tavLst>
                                        <p:tav tm="0">
                                          <p:val>
                                            <p:strVal val="#ppt_y-.1"/>
                                          </p:val>
                                        </p:tav>
                                        <p:tav tm="100000">
                                          <p:val>
                                            <p:strVal val="#ppt_y"/>
                                          </p:val>
                                        </p:tav>
                                      </p:tavLst>
                                    </p:anim>
                                  </p:childTnLst>
                                </p:cTn>
                              </p:par>
                              <p:par>
                                <p:cTn id="63" presetID="47" presetClass="entr" presetSubtype="0" fill="hold" grpId="0" nodeType="withEffect">
                                  <p:stCondLst>
                                    <p:cond delay="0"/>
                                  </p:stCondLst>
                                  <p:childTnLst>
                                    <p:set>
                                      <p:cBhvr>
                                        <p:cTn id="64" dur="1" fill="hold">
                                          <p:stCondLst>
                                            <p:cond delay="0"/>
                                          </p:stCondLst>
                                        </p:cTn>
                                        <p:tgtEl>
                                          <p:spTgt spid="5">
                                            <p:graphicEl>
                                              <a:dgm id="{B8F73065-4673-49CD-9F71-244B8C5DD945}"/>
                                            </p:graphicEl>
                                          </p:spTgt>
                                        </p:tgtEl>
                                        <p:attrNameLst>
                                          <p:attrName>style.visibility</p:attrName>
                                        </p:attrNameLst>
                                      </p:cBhvr>
                                      <p:to>
                                        <p:strVal val="visible"/>
                                      </p:to>
                                    </p:set>
                                    <p:animEffect transition="in" filter="fade">
                                      <p:cBhvr>
                                        <p:cTn id="65" dur="1000"/>
                                        <p:tgtEl>
                                          <p:spTgt spid="5">
                                            <p:graphicEl>
                                              <a:dgm id="{B8F73065-4673-49CD-9F71-244B8C5DD945}"/>
                                            </p:graphicEl>
                                          </p:spTgt>
                                        </p:tgtEl>
                                      </p:cBhvr>
                                    </p:animEffect>
                                    <p:anim calcmode="lin" valueType="num">
                                      <p:cBhvr>
                                        <p:cTn id="66" dur="1000" fill="hold"/>
                                        <p:tgtEl>
                                          <p:spTgt spid="5">
                                            <p:graphicEl>
                                              <a:dgm id="{B8F73065-4673-49CD-9F71-244B8C5DD945}"/>
                                            </p:graphicEl>
                                          </p:spTgt>
                                        </p:tgtEl>
                                        <p:attrNameLst>
                                          <p:attrName>ppt_x</p:attrName>
                                        </p:attrNameLst>
                                      </p:cBhvr>
                                      <p:tavLst>
                                        <p:tav tm="0">
                                          <p:val>
                                            <p:strVal val="#ppt_x"/>
                                          </p:val>
                                        </p:tav>
                                        <p:tav tm="100000">
                                          <p:val>
                                            <p:strVal val="#ppt_x"/>
                                          </p:val>
                                        </p:tav>
                                      </p:tavLst>
                                    </p:anim>
                                    <p:anim calcmode="lin" valueType="num">
                                      <p:cBhvr>
                                        <p:cTn id="67" dur="1000" fill="hold"/>
                                        <p:tgtEl>
                                          <p:spTgt spid="5">
                                            <p:graphicEl>
                                              <a:dgm id="{B8F73065-4673-49CD-9F71-244B8C5DD945}"/>
                                            </p:graphicEl>
                                          </p:spTgt>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7" presetClass="entr" presetSubtype="0" fill="hold" grpId="0" nodeType="clickEffect">
                                  <p:stCondLst>
                                    <p:cond delay="0"/>
                                  </p:stCondLst>
                                  <p:childTnLst>
                                    <p:set>
                                      <p:cBhvr>
                                        <p:cTn id="71" dur="1" fill="hold">
                                          <p:stCondLst>
                                            <p:cond delay="0"/>
                                          </p:stCondLst>
                                        </p:cTn>
                                        <p:tgtEl>
                                          <p:spTgt spid="5">
                                            <p:graphicEl>
                                              <a:dgm id="{0A35EDBD-4245-4177-BDDA-D41DC828C35B}"/>
                                            </p:graphicEl>
                                          </p:spTgt>
                                        </p:tgtEl>
                                        <p:attrNameLst>
                                          <p:attrName>style.visibility</p:attrName>
                                        </p:attrNameLst>
                                      </p:cBhvr>
                                      <p:to>
                                        <p:strVal val="visible"/>
                                      </p:to>
                                    </p:set>
                                    <p:animEffect transition="in" filter="fade">
                                      <p:cBhvr>
                                        <p:cTn id="72" dur="1000"/>
                                        <p:tgtEl>
                                          <p:spTgt spid="5">
                                            <p:graphicEl>
                                              <a:dgm id="{0A35EDBD-4245-4177-BDDA-D41DC828C35B}"/>
                                            </p:graphicEl>
                                          </p:spTgt>
                                        </p:tgtEl>
                                      </p:cBhvr>
                                    </p:animEffect>
                                    <p:anim calcmode="lin" valueType="num">
                                      <p:cBhvr>
                                        <p:cTn id="73" dur="1000" fill="hold"/>
                                        <p:tgtEl>
                                          <p:spTgt spid="5">
                                            <p:graphicEl>
                                              <a:dgm id="{0A35EDBD-4245-4177-BDDA-D41DC828C35B}"/>
                                            </p:graphicEl>
                                          </p:spTgt>
                                        </p:tgtEl>
                                        <p:attrNameLst>
                                          <p:attrName>ppt_x</p:attrName>
                                        </p:attrNameLst>
                                      </p:cBhvr>
                                      <p:tavLst>
                                        <p:tav tm="0">
                                          <p:val>
                                            <p:strVal val="#ppt_x"/>
                                          </p:val>
                                        </p:tav>
                                        <p:tav tm="100000">
                                          <p:val>
                                            <p:strVal val="#ppt_x"/>
                                          </p:val>
                                        </p:tav>
                                      </p:tavLst>
                                    </p:anim>
                                    <p:anim calcmode="lin" valueType="num">
                                      <p:cBhvr>
                                        <p:cTn id="74" dur="1000" fill="hold"/>
                                        <p:tgtEl>
                                          <p:spTgt spid="5">
                                            <p:graphicEl>
                                              <a:dgm id="{0A35EDBD-4245-4177-BDDA-D41DC828C35B}"/>
                                            </p:graphicEl>
                                          </p:spTgt>
                                        </p:tgtEl>
                                        <p:attrNameLst>
                                          <p:attrName>ppt_y</p:attrName>
                                        </p:attrNameLst>
                                      </p:cBhvr>
                                      <p:tavLst>
                                        <p:tav tm="0">
                                          <p:val>
                                            <p:strVal val="#ppt_y-.1"/>
                                          </p:val>
                                        </p:tav>
                                        <p:tav tm="100000">
                                          <p:val>
                                            <p:strVal val="#ppt_y"/>
                                          </p:val>
                                        </p:tav>
                                      </p:tavLst>
                                    </p:anim>
                                  </p:childTnLst>
                                </p:cTn>
                              </p:par>
                              <p:par>
                                <p:cTn id="75" presetID="47" presetClass="entr" presetSubtype="0" fill="hold" grpId="0" nodeType="withEffect">
                                  <p:stCondLst>
                                    <p:cond delay="0"/>
                                  </p:stCondLst>
                                  <p:childTnLst>
                                    <p:set>
                                      <p:cBhvr>
                                        <p:cTn id="76" dur="1" fill="hold">
                                          <p:stCondLst>
                                            <p:cond delay="0"/>
                                          </p:stCondLst>
                                        </p:cTn>
                                        <p:tgtEl>
                                          <p:spTgt spid="5">
                                            <p:graphicEl>
                                              <a:dgm id="{725964A7-81D3-4B2D-A9A0-581D79AB92EF}"/>
                                            </p:graphicEl>
                                          </p:spTgt>
                                        </p:tgtEl>
                                        <p:attrNameLst>
                                          <p:attrName>style.visibility</p:attrName>
                                        </p:attrNameLst>
                                      </p:cBhvr>
                                      <p:to>
                                        <p:strVal val="visible"/>
                                      </p:to>
                                    </p:set>
                                    <p:animEffect transition="in" filter="fade">
                                      <p:cBhvr>
                                        <p:cTn id="77" dur="1000"/>
                                        <p:tgtEl>
                                          <p:spTgt spid="5">
                                            <p:graphicEl>
                                              <a:dgm id="{725964A7-81D3-4B2D-A9A0-581D79AB92EF}"/>
                                            </p:graphicEl>
                                          </p:spTgt>
                                        </p:tgtEl>
                                      </p:cBhvr>
                                    </p:animEffect>
                                    <p:anim calcmode="lin" valueType="num">
                                      <p:cBhvr>
                                        <p:cTn id="78" dur="1000" fill="hold"/>
                                        <p:tgtEl>
                                          <p:spTgt spid="5">
                                            <p:graphicEl>
                                              <a:dgm id="{725964A7-81D3-4B2D-A9A0-581D79AB92EF}"/>
                                            </p:graphicEl>
                                          </p:spTgt>
                                        </p:tgtEl>
                                        <p:attrNameLst>
                                          <p:attrName>ppt_x</p:attrName>
                                        </p:attrNameLst>
                                      </p:cBhvr>
                                      <p:tavLst>
                                        <p:tav tm="0">
                                          <p:val>
                                            <p:strVal val="#ppt_x"/>
                                          </p:val>
                                        </p:tav>
                                        <p:tav tm="100000">
                                          <p:val>
                                            <p:strVal val="#ppt_x"/>
                                          </p:val>
                                        </p:tav>
                                      </p:tavLst>
                                    </p:anim>
                                    <p:anim calcmode="lin" valueType="num">
                                      <p:cBhvr>
                                        <p:cTn id="79" dur="1000" fill="hold"/>
                                        <p:tgtEl>
                                          <p:spTgt spid="5">
                                            <p:graphicEl>
                                              <a:dgm id="{725964A7-81D3-4B2D-A9A0-581D79AB92EF}"/>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367" name="Rectangle 1536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97F3FD-75C5-B640-4262-1BC7E8775BCD}"/>
              </a:ext>
            </a:extLst>
          </p:cNvPr>
          <p:cNvSpPr>
            <a:spLocks noGrp="1"/>
          </p:cNvSpPr>
          <p:nvPr>
            <p:ph type="title"/>
          </p:nvPr>
        </p:nvSpPr>
        <p:spPr>
          <a:xfrm>
            <a:off x="640080" y="325369"/>
            <a:ext cx="4368602" cy="1956841"/>
          </a:xfrm>
        </p:spPr>
        <p:txBody>
          <a:bodyPr anchor="b">
            <a:normAutofit/>
          </a:bodyPr>
          <a:lstStyle/>
          <a:p>
            <a:r>
              <a:rPr lang="en-US" sz="4600" b="1"/>
              <a:t>CONCLUSION</a:t>
            </a:r>
          </a:p>
        </p:txBody>
      </p:sp>
      <p:sp>
        <p:nvSpPr>
          <p:cNvPr id="1536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712CF24-BA7E-4A60-E70E-00D6094F277E}"/>
              </a:ext>
            </a:extLst>
          </p:cNvPr>
          <p:cNvSpPr>
            <a:spLocks noGrp="1"/>
          </p:cNvSpPr>
          <p:nvPr>
            <p:ph idx="1"/>
          </p:nvPr>
        </p:nvSpPr>
        <p:spPr>
          <a:xfrm>
            <a:off x="162560" y="2784810"/>
            <a:ext cx="5147617" cy="4073190"/>
          </a:xfrm>
        </p:spPr>
        <p:txBody>
          <a:bodyPr>
            <a:noAutofit/>
          </a:bodyPr>
          <a:lstStyle/>
          <a:p>
            <a:pPr marL="0" indent="0">
              <a:lnSpc>
                <a:spcPct val="100000"/>
              </a:lnSpc>
              <a:buNone/>
            </a:pPr>
            <a:r>
              <a:rPr lang="en-US" sz="3200" dirty="0"/>
              <a:t>Faithful servants always do what pleases the master. Faithfulness in the little that the Lord has entrusted to our care has a great reward if we consider the parable of Mattew 25.</a:t>
            </a:r>
          </a:p>
        </p:txBody>
      </p:sp>
      <p:pic>
        <p:nvPicPr>
          <p:cNvPr id="15362" name="Picture 2" descr="The Parable of the Talents. Matthew 25:14-30 by EvolvingParty on DeviantArt">
            <a:extLst>
              <a:ext uri="{FF2B5EF4-FFF2-40B4-BE49-F238E27FC236}">
                <a16:creationId xmlns:a16="http://schemas.microsoft.com/office/drawing/2014/main" id="{F28E4241-19BE-0B08-2F0F-EF55387930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8196" r="24382" b="1"/>
          <a:stretch>
            <a:fillRect/>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58483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391" name="Rectangle 1639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A1D3BD9-6786-977E-C48D-3845EFB015AE}"/>
              </a:ext>
            </a:extLst>
          </p:cNvPr>
          <p:cNvSpPr>
            <a:spLocks noGrp="1"/>
          </p:cNvSpPr>
          <p:nvPr>
            <p:ph idx="1"/>
          </p:nvPr>
        </p:nvSpPr>
        <p:spPr>
          <a:xfrm>
            <a:off x="409422" y="302144"/>
            <a:ext cx="5146964" cy="6190095"/>
          </a:xfrm>
        </p:spPr>
        <p:txBody>
          <a:bodyPr>
            <a:normAutofit fontScale="92500"/>
          </a:bodyPr>
          <a:lstStyle/>
          <a:p>
            <a:pPr marL="0" indent="0">
              <a:lnSpc>
                <a:spcPct val="150000"/>
              </a:lnSpc>
              <a:buNone/>
            </a:pPr>
            <a:r>
              <a:rPr lang="en-US" sz="3600" dirty="0"/>
              <a:t>The great controversy between God and Satan is vividly spelled out in Revelation 13 where all Christians are obeying the dictates of the devil rather than God’s requirements as found in the bible.</a:t>
            </a:r>
          </a:p>
        </p:txBody>
      </p:sp>
      <p:pic>
        <p:nvPicPr>
          <p:cNvPr id="16386" name="Picture 2" descr="Jesus Confronts Satan in Hell with Divine Light | AI Art Generator |  Easy-Peasy.AI">
            <a:extLst>
              <a:ext uri="{FF2B5EF4-FFF2-40B4-BE49-F238E27FC236}">
                <a16:creationId xmlns:a16="http://schemas.microsoft.com/office/drawing/2014/main" id="{9416A799-4DA9-DD1A-E730-7924601A263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51" r="11603"/>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24168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2201650-7BD0-D969-7E5B-D6B7154E2461}"/>
              </a:ext>
            </a:extLst>
          </p:cNvPr>
          <p:cNvSpPr>
            <a:spLocks noGrp="1"/>
          </p:cNvSpPr>
          <p:nvPr>
            <p:ph idx="1"/>
          </p:nvPr>
        </p:nvSpPr>
        <p:spPr>
          <a:xfrm>
            <a:off x="450253" y="386080"/>
            <a:ext cx="5732338" cy="5975049"/>
          </a:xfrm>
        </p:spPr>
        <p:txBody>
          <a:bodyPr anchor="ctr">
            <a:normAutofit/>
          </a:bodyPr>
          <a:lstStyle/>
          <a:p>
            <a:pPr>
              <a:lnSpc>
                <a:spcPct val="150000"/>
              </a:lnSpc>
            </a:pPr>
            <a:r>
              <a:rPr lang="en-US" dirty="0">
                <a:solidFill>
                  <a:schemeClr val="tx2"/>
                </a:solidFill>
              </a:rPr>
              <a:t>The identity of Satanic power that Daniel and John wrote about is revealed. The power that changed God’s laws and has led the entire Christians astray. </a:t>
            </a:r>
          </a:p>
          <a:p>
            <a:pPr>
              <a:lnSpc>
                <a:spcPct val="150000"/>
              </a:lnSpc>
            </a:pPr>
            <a:r>
              <a:rPr lang="en-US" dirty="0">
                <a:solidFill>
                  <a:schemeClr val="tx2"/>
                </a:solidFill>
              </a:rPr>
              <a:t>God has an urgent message for this world which needs to be communicated by His chosen Church.</a:t>
            </a:r>
          </a:p>
        </p:txBody>
      </p:sp>
      <p:grpSp>
        <p:nvGrpSpPr>
          <p:cNvPr id="14" name="Group 13">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15" name="Freeform: Shape 14">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Graphic 6" descr="Devil Face with Solid Fill">
            <a:extLst>
              <a:ext uri="{FF2B5EF4-FFF2-40B4-BE49-F238E27FC236}">
                <a16:creationId xmlns:a16="http://schemas.microsoft.com/office/drawing/2014/main" id="{1F9CC891-C694-2924-BDC6-CF37FA3065A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13720251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415" name="Rectangle 1741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410" name="Picture 2" descr="4,100+ Cartoon Of A Church Building Stock Photos, Pictures &amp; Royalty-Free  Images - iStock">
            <a:extLst>
              <a:ext uri="{FF2B5EF4-FFF2-40B4-BE49-F238E27FC236}">
                <a16:creationId xmlns:a16="http://schemas.microsoft.com/office/drawing/2014/main" id="{6783B614-36CA-49B1-26AD-EA0B5CCD85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625" r="6428"/>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2C3FB33-2058-2CFE-CB67-8926BF0EB903}"/>
              </a:ext>
            </a:extLst>
          </p:cNvPr>
          <p:cNvSpPr>
            <a:spLocks noGrp="1"/>
          </p:cNvSpPr>
          <p:nvPr>
            <p:ph idx="1"/>
          </p:nvPr>
        </p:nvSpPr>
        <p:spPr>
          <a:xfrm>
            <a:off x="614680" y="485991"/>
            <a:ext cx="6560127" cy="5886018"/>
          </a:xfrm>
        </p:spPr>
        <p:txBody>
          <a:bodyPr>
            <a:normAutofit/>
          </a:bodyPr>
          <a:lstStyle/>
          <a:p>
            <a:pPr>
              <a:lnSpc>
                <a:spcPct val="150000"/>
              </a:lnSpc>
            </a:pPr>
            <a:r>
              <a:rPr lang="en-US" dirty="0"/>
              <a:t>As Church of God, we need to be connected to Christ in faith and wait patiently for the guidance of the Holy Spirit so that in the end we could be counted among the righteous. </a:t>
            </a:r>
          </a:p>
          <a:p>
            <a:pPr>
              <a:lnSpc>
                <a:spcPct val="150000"/>
              </a:lnSpc>
            </a:pPr>
            <a:r>
              <a:rPr lang="en-US" dirty="0"/>
              <a:t>May God strengthen us individually and as a Church as we wait for His soon appearing.</a:t>
            </a:r>
          </a:p>
          <a:p>
            <a:pPr>
              <a:lnSpc>
                <a:spcPct val="150000"/>
              </a:lnSpc>
            </a:pPr>
            <a:endParaRPr lang="en-US" dirty="0"/>
          </a:p>
        </p:txBody>
      </p:sp>
    </p:spTree>
    <p:extLst>
      <p:ext uri="{BB962C8B-B14F-4D97-AF65-F5344CB8AC3E}">
        <p14:creationId xmlns:p14="http://schemas.microsoft.com/office/powerpoint/2010/main" val="23448439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The Importance of Patience in Islam | Islamic Mission">
            <a:extLst>
              <a:ext uri="{FF2B5EF4-FFF2-40B4-BE49-F238E27FC236}">
                <a16:creationId xmlns:a16="http://schemas.microsoft.com/office/drawing/2014/main" id="{64C0FF86-EDFF-0934-0604-5AEAB8954D6A}"/>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45000" contrast="22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4CC2512E-EA3C-80FD-2F3B-E416F295F4FC}"/>
              </a:ext>
            </a:extLst>
          </p:cNvPr>
          <p:cNvSpPr>
            <a:spLocks noGrp="1"/>
          </p:cNvSpPr>
          <p:nvPr>
            <p:ph idx="1"/>
          </p:nvPr>
        </p:nvSpPr>
        <p:spPr>
          <a:xfrm>
            <a:off x="5493930" y="1068340"/>
            <a:ext cx="6608618" cy="4721319"/>
          </a:xfrm>
        </p:spPr>
        <p:txBody>
          <a:bodyPr>
            <a:normAutofit/>
          </a:bodyPr>
          <a:lstStyle/>
          <a:p>
            <a:pPr marL="0" indent="0">
              <a:buNone/>
            </a:pPr>
            <a:r>
              <a:rPr lang="en-US" dirty="0">
                <a:solidFill>
                  <a:schemeClr val="bg1"/>
                </a:solidFill>
              </a:rPr>
              <a:t>Patience is also the key to success in Christian life. </a:t>
            </a:r>
          </a:p>
          <a:p>
            <a:pPr marL="0" indent="0">
              <a:buNone/>
            </a:pPr>
            <a:r>
              <a:rPr lang="en-US" dirty="0">
                <a:solidFill>
                  <a:schemeClr val="bg1"/>
                </a:solidFill>
              </a:rPr>
              <a:t>Patience and faithfulness do not come naturally but it is the gift from God bestowed on us as His fruits. </a:t>
            </a:r>
          </a:p>
          <a:p>
            <a:pPr marL="0" indent="0">
              <a:buNone/>
            </a:pPr>
            <a:r>
              <a:rPr lang="en-US" dirty="0">
                <a:solidFill>
                  <a:schemeClr val="bg1"/>
                </a:solidFill>
              </a:rPr>
              <a:t>It is necessary that we cooperate with the Spirit as He develops patience and faithfulness within us because these can qualify and save us from the inevitable regrets that come when we refuse to wait in faith for His direction.</a:t>
            </a:r>
          </a:p>
        </p:txBody>
      </p:sp>
    </p:spTree>
    <p:extLst>
      <p:ext uri="{BB962C8B-B14F-4D97-AF65-F5344CB8AC3E}">
        <p14:creationId xmlns:p14="http://schemas.microsoft.com/office/powerpoint/2010/main" val="10134192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118470-2EB1-B988-D337-3D64D7A3BC5C}"/>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en-US" b="1" kern="1200" dirty="0">
                <a:solidFill>
                  <a:schemeClr val="tx2"/>
                </a:solidFill>
                <a:latin typeface="+mj-lt"/>
                <a:ea typeface="+mj-ea"/>
                <a:cs typeface="+mj-cs"/>
              </a:rPr>
              <a:t>Why Patience?</a:t>
            </a:r>
            <a:endParaRPr lang="en-US" kern="1200" dirty="0">
              <a:solidFill>
                <a:schemeClr val="tx2"/>
              </a:solidFill>
              <a:latin typeface="+mj-lt"/>
              <a:ea typeface="+mj-ea"/>
              <a:cs typeface="+mj-cs"/>
            </a:endParaRPr>
          </a:p>
        </p:txBody>
      </p:sp>
      <p:pic>
        <p:nvPicPr>
          <p:cNvPr id="6" name="Graphic 5" descr="Question mark">
            <a:extLst>
              <a:ext uri="{FF2B5EF4-FFF2-40B4-BE49-F238E27FC236}">
                <a16:creationId xmlns:a16="http://schemas.microsoft.com/office/drawing/2014/main" id="{1C7265EC-BA28-4209-7F47-2E236751A4C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3" name="Group 12">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4" name="Freeform: Shape 13">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6901124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When 'Patience' Wins…. Patience brings you power, authority… | by Ksheizer  | Medium">
            <a:extLst>
              <a:ext uri="{FF2B5EF4-FFF2-40B4-BE49-F238E27FC236}">
                <a16:creationId xmlns:a16="http://schemas.microsoft.com/office/drawing/2014/main" id="{D8594B81-114F-DCA1-8461-CB6B7C206D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0"/>
            <a:ext cx="12192001" cy="688833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38A52BA-645E-C879-3AAA-212BCC33EA64}"/>
              </a:ext>
            </a:extLst>
          </p:cNvPr>
          <p:cNvSpPr>
            <a:spLocks noGrp="1"/>
          </p:cNvSpPr>
          <p:nvPr>
            <p:ph idx="1"/>
          </p:nvPr>
        </p:nvSpPr>
        <p:spPr>
          <a:xfrm>
            <a:off x="4982466" y="1253331"/>
            <a:ext cx="7004125" cy="4351338"/>
          </a:xfrm>
        </p:spPr>
        <p:txBody>
          <a:bodyPr/>
          <a:lstStyle/>
          <a:p>
            <a:r>
              <a:rPr lang="en-US" dirty="0">
                <a:solidFill>
                  <a:schemeClr val="bg1"/>
                </a:solidFill>
              </a:rPr>
              <a:t>Patience is essential to experiencing God’s best. </a:t>
            </a:r>
          </a:p>
          <a:p>
            <a:r>
              <a:rPr lang="en-US" dirty="0">
                <a:solidFill>
                  <a:schemeClr val="bg1"/>
                </a:solidFill>
              </a:rPr>
              <a:t>Psalm 27:14, 32:8, 37:7 and 40:1. </a:t>
            </a:r>
          </a:p>
          <a:p>
            <a:r>
              <a:rPr lang="en-US" dirty="0">
                <a:solidFill>
                  <a:schemeClr val="bg1"/>
                </a:solidFill>
              </a:rPr>
              <a:t>King Solomon also in the wisdom of God contribute to it, Proverbs 31:5-6. </a:t>
            </a:r>
          </a:p>
          <a:p>
            <a:r>
              <a:rPr lang="en-US" dirty="0">
                <a:solidFill>
                  <a:schemeClr val="bg1"/>
                </a:solidFill>
              </a:rPr>
              <a:t>God created us to live for Him, serve Him and reflect Him. </a:t>
            </a:r>
          </a:p>
        </p:txBody>
      </p:sp>
    </p:spTree>
    <p:extLst>
      <p:ext uri="{BB962C8B-B14F-4D97-AF65-F5344CB8AC3E}">
        <p14:creationId xmlns:p14="http://schemas.microsoft.com/office/powerpoint/2010/main" val="26102285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3"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Content Placeholder 2">
            <a:extLst>
              <a:ext uri="{FF2B5EF4-FFF2-40B4-BE49-F238E27FC236}">
                <a16:creationId xmlns:a16="http://schemas.microsoft.com/office/drawing/2014/main" id="{41198A17-97DD-50F2-4B89-0CBEF04F6525}"/>
              </a:ext>
            </a:extLst>
          </p:cNvPr>
          <p:cNvSpPr>
            <a:spLocks noGrp="1"/>
          </p:cNvSpPr>
          <p:nvPr>
            <p:ph idx="1"/>
          </p:nvPr>
        </p:nvSpPr>
        <p:spPr>
          <a:xfrm>
            <a:off x="5187197" y="813816"/>
            <a:ext cx="7004498" cy="5651530"/>
          </a:xfrm>
        </p:spPr>
        <p:txBody>
          <a:bodyPr anchor="ctr">
            <a:normAutofit/>
          </a:bodyPr>
          <a:lstStyle/>
          <a:p>
            <a:pPr>
              <a:lnSpc>
                <a:spcPct val="150000"/>
              </a:lnSpc>
            </a:pPr>
            <a:r>
              <a:rPr lang="en-US" sz="3200" dirty="0">
                <a:solidFill>
                  <a:schemeClr val="tx2"/>
                </a:solidFill>
              </a:rPr>
              <a:t>Therefore, if what we desire does not fit with His purpose and timing, we would be foolish to insist on having it. </a:t>
            </a:r>
          </a:p>
          <a:p>
            <a:pPr>
              <a:lnSpc>
                <a:spcPct val="150000"/>
              </a:lnSpc>
            </a:pPr>
            <a:r>
              <a:rPr lang="en-US" sz="3200" dirty="0">
                <a:solidFill>
                  <a:schemeClr val="tx2"/>
                </a:solidFill>
              </a:rPr>
              <a:t>If God says no, He is not rejecting us but protecting us from an uncomfortable situation ahead of us.</a:t>
            </a:r>
          </a:p>
          <a:p>
            <a:pPr>
              <a:lnSpc>
                <a:spcPct val="150000"/>
              </a:lnSpc>
            </a:pPr>
            <a:endParaRPr lang="en-US" sz="3200" dirty="0">
              <a:solidFill>
                <a:schemeClr val="tx2"/>
              </a:solidFill>
            </a:endParaRPr>
          </a:p>
        </p:txBody>
      </p:sp>
    </p:spTree>
    <p:extLst>
      <p:ext uri="{BB962C8B-B14F-4D97-AF65-F5344CB8AC3E}">
        <p14:creationId xmlns:p14="http://schemas.microsoft.com/office/powerpoint/2010/main" val="28022801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Read the Presence Point Blog | Waiting">
            <a:extLst>
              <a:ext uri="{FF2B5EF4-FFF2-40B4-BE49-F238E27FC236}">
                <a16:creationId xmlns:a16="http://schemas.microsoft.com/office/drawing/2014/main" id="{0887815D-3A69-D74E-7E47-94C2E310D1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589FCC9-7209-5381-CBC8-D1B1E57182C2}"/>
              </a:ext>
            </a:extLst>
          </p:cNvPr>
          <p:cNvSpPr>
            <a:spLocks noGrp="1"/>
          </p:cNvSpPr>
          <p:nvPr>
            <p:ph type="title"/>
          </p:nvPr>
        </p:nvSpPr>
        <p:spPr>
          <a:xfrm>
            <a:off x="183573" y="375516"/>
            <a:ext cx="6546574" cy="1325563"/>
          </a:xfrm>
        </p:spPr>
        <p:txBody>
          <a:bodyPr/>
          <a:lstStyle/>
          <a:p>
            <a:r>
              <a:rPr lang="en-US" b="1" dirty="0">
                <a:solidFill>
                  <a:schemeClr val="bg1"/>
                </a:solidFill>
              </a:rPr>
              <a:t>Why Do We Need To Wait?</a:t>
            </a:r>
            <a:endParaRPr lang="en-US" dirty="0">
              <a:solidFill>
                <a:schemeClr val="bg1"/>
              </a:solidFill>
            </a:endParaRPr>
          </a:p>
        </p:txBody>
      </p:sp>
    </p:spTree>
    <p:extLst>
      <p:ext uri="{BB962C8B-B14F-4D97-AF65-F5344CB8AC3E}">
        <p14:creationId xmlns:p14="http://schemas.microsoft.com/office/powerpoint/2010/main" val="39528627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Participatory decision making – how to make decisions with the whole company">
            <a:extLst>
              <a:ext uri="{FF2B5EF4-FFF2-40B4-BE49-F238E27FC236}">
                <a16:creationId xmlns:a16="http://schemas.microsoft.com/office/drawing/2014/main" id="{2A41C9FF-569D-6171-8B12-1A682061CF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5882" b="-1"/>
          <a:stretch>
            <a:fillRect/>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6153" name="Rectangle 615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FB82DDA-7F6D-FEEB-C3BD-14290B2E9B0C}"/>
              </a:ext>
            </a:extLst>
          </p:cNvPr>
          <p:cNvSpPr>
            <a:spLocks noGrp="1"/>
          </p:cNvSpPr>
          <p:nvPr>
            <p:ph idx="1"/>
          </p:nvPr>
        </p:nvSpPr>
        <p:spPr>
          <a:xfrm>
            <a:off x="8509415" y="515724"/>
            <a:ext cx="3560781" cy="6133554"/>
          </a:xfrm>
        </p:spPr>
        <p:txBody>
          <a:bodyPr>
            <a:normAutofit lnSpcReduction="10000"/>
          </a:bodyPr>
          <a:lstStyle/>
          <a:p>
            <a:pPr marL="0" indent="0">
              <a:lnSpc>
                <a:spcPct val="150000"/>
              </a:lnSpc>
              <a:buNone/>
            </a:pPr>
            <a:r>
              <a:rPr lang="en-US" dirty="0"/>
              <a:t>There are times we must make decisions, but we do not know what to do if God gives us a check in our Spirit to wait, we need to adhere to the promptings of the Holy Spirit. </a:t>
            </a:r>
          </a:p>
        </p:txBody>
      </p:sp>
    </p:spTree>
    <p:extLst>
      <p:ext uri="{BB962C8B-B14F-4D97-AF65-F5344CB8AC3E}">
        <p14:creationId xmlns:p14="http://schemas.microsoft.com/office/powerpoint/2010/main" val="29535774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D7F64A8-D625-4F61-A290-B499BB62AC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Confused Person">
            <a:extLst>
              <a:ext uri="{FF2B5EF4-FFF2-40B4-BE49-F238E27FC236}">
                <a16:creationId xmlns:a16="http://schemas.microsoft.com/office/drawing/2014/main" id="{DC56DBFF-4FEC-DE62-6746-DDA2AF2D80F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6948" y="2694018"/>
            <a:ext cx="1198532" cy="1198532"/>
          </a:xfrm>
          <a:prstGeom prst="rect">
            <a:avLst/>
          </a:prstGeom>
        </p:spPr>
      </p:pic>
      <p:sp>
        <p:nvSpPr>
          <p:cNvPr id="3" name="Content Placeholder 2">
            <a:extLst>
              <a:ext uri="{FF2B5EF4-FFF2-40B4-BE49-F238E27FC236}">
                <a16:creationId xmlns:a16="http://schemas.microsoft.com/office/drawing/2014/main" id="{0FD2AC2C-D8D5-DDF4-F175-3DF4E9E2EDA1}"/>
              </a:ext>
            </a:extLst>
          </p:cNvPr>
          <p:cNvSpPr>
            <a:spLocks noGrp="1"/>
          </p:cNvSpPr>
          <p:nvPr>
            <p:ph idx="1"/>
          </p:nvPr>
        </p:nvSpPr>
        <p:spPr>
          <a:xfrm>
            <a:off x="2187365" y="526775"/>
            <a:ext cx="5225328" cy="5602316"/>
          </a:xfrm>
        </p:spPr>
        <p:txBody>
          <a:bodyPr>
            <a:normAutofit lnSpcReduction="10000"/>
          </a:bodyPr>
          <a:lstStyle/>
          <a:p>
            <a:pPr>
              <a:lnSpc>
                <a:spcPct val="150000"/>
              </a:lnSpc>
            </a:pPr>
            <a:r>
              <a:rPr lang="en-US" dirty="0"/>
              <a:t>Some of us are reluctant to delay and want God to act on our timetable. </a:t>
            </a:r>
          </a:p>
          <a:p>
            <a:pPr>
              <a:lnSpc>
                <a:spcPct val="150000"/>
              </a:lnSpc>
            </a:pPr>
            <a:r>
              <a:rPr lang="en-US" dirty="0"/>
              <a:t>However, we must remember that God is omniscient and knows everything about us and our circumstances. If He wants us to wait, it is because He knows the best.</a:t>
            </a:r>
          </a:p>
          <a:p>
            <a:pPr>
              <a:lnSpc>
                <a:spcPct val="150000"/>
              </a:lnSpc>
            </a:pPr>
            <a:endParaRPr lang="en-US" dirty="0"/>
          </a:p>
        </p:txBody>
      </p:sp>
      <p:pic>
        <p:nvPicPr>
          <p:cNvPr id="9" name="Graphic 8" descr="Confused Person">
            <a:extLst>
              <a:ext uri="{FF2B5EF4-FFF2-40B4-BE49-F238E27FC236}">
                <a16:creationId xmlns:a16="http://schemas.microsoft.com/office/drawing/2014/main" id="{51446EC1-718A-424E-86D6-0155E6CE58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4892617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86</TotalTime>
  <Words>1000</Words>
  <Application>Microsoft Office PowerPoint</Application>
  <PresentationFormat>Widescreen</PresentationFormat>
  <Paragraphs>61</Paragraphs>
  <Slides>24</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Aptos</vt:lpstr>
      <vt:lpstr>Arial</vt:lpstr>
      <vt:lpstr>Calibri</vt:lpstr>
      <vt:lpstr>Office Theme</vt:lpstr>
      <vt:lpstr>CALLED TO BE FAITHFUL: THE PATIENCE OF THE SAINTS</vt:lpstr>
      <vt:lpstr>Introduction</vt:lpstr>
      <vt:lpstr>PowerPoint Presentation</vt:lpstr>
      <vt:lpstr>Why Patience?</vt:lpstr>
      <vt:lpstr>PowerPoint Presentation</vt:lpstr>
      <vt:lpstr>PowerPoint Presentation</vt:lpstr>
      <vt:lpstr>Why Do We Need To Wait?</vt:lpstr>
      <vt:lpstr>PowerPoint Presentation</vt:lpstr>
      <vt:lpstr>PowerPoint Presentation</vt:lpstr>
      <vt:lpstr>What Is Required In Order To Live Obediently And Patiently?</vt:lpstr>
      <vt:lpstr>What is required in order to live obediently and patiently?</vt:lpstr>
      <vt:lpstr>The faith of the Patriachs</vt:lpstr>
      <vt:lpstr>PowerPoint Presentation</vt:lpstr>
      <vt:lpstr>PowerPoint Presentation</vt:lpstr>
      <vt:lpstr>PowerPoint Presentation</vt:lpstr>
      <vt:lpstr>The faith of the Apostles</vt:lpstr>
      <vt:lpstr>PowerPoint Presentation</vt:lpstr>
      <vt:lpstr>PowerPoint Presentation</vt:lpstr>
      <vt:lpstr>PowerPoint Presentation</vt:lpstr>
      <vt:lpstr>Characteristics of Faithfulness</vt:lpstr>
      <vt:lpstr>CONCLUSION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eric amankwah</dc:creator>
  <cp:lastModifiedBy>eric amankwah</cp:lastModifiedBy>
  <cp:revision>1</cp:revision>
  <dcterms:created xsi:type="dcterms:W3CDTF">2025-07-22T09:53:57Z</dcterms:created>
  <dcterms:modified xsi:type="dcterms:W3CDTF">2025-07-22T11:20:40Z</dcterms:modified>
</cp:coreProperties>
</file>

<file path=docProps/thumbnail.jpeg>
</file>